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5" r:id="rId2"/>
    <p:sldId id="263" r:id="rId3"/>
    <p:sldId id="257" r:id="rId4"/>
    <p:sldId id="258" r:id="rId5"/>
    <p:sldId id="259" r:id="rId6"/>
  </p:sldIdLst>
  <p:sldSz cx="9144000" cy="6858000" type="screen4x3"/>
  <p:notesSz cx="6858000" cy="9144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3" autoAdjust="0"/>
    <p:restoredTop sz="94600" autoAdjust="0"/>
  </p:normalViewPr>
  <p:slideViewPr>
    <p:cSldViewPr>
      <p:cViewPr varScale="1">
        <p:scale>
          <a:sx n="49" d="100"/>
          <a:sy n="49" d="100"/>
        </p:scale>
        <p:origin x="-1195" y="-125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A5528B-A526-409A-8033-D071FC24A64E}" type="datetimeFigureOut">
              <a:rPr lang="th-TH" smtClean="0"/>
              <a:t>23/10/58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A06C5-CE89-4853-9FD3-EA29016FBA52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871488586"/>
      </p:ext>
    </p:extLst>
  </p:cSld>
  <p:clrMapOvr>
    <a:masterClrMapping/>
  </p:clrMapOvr>
  <p:transition>
    <p:wheel spokes="1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A5528B-A526-409A-8033-D071FC24A64E}" type="datetimeFigureOut">
              <a:rPr lang="th-TH" smtClean="0"/>
              <a:t>23/10/58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A06C5-CE89-4853-9FD3-EA29016FBA52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760545764"/>
      </p:ext>
    </p:extLst>
  </p:cSld>
  <p:clrMapOvr>
    <a:masterClrMapping/>
  </p:clrMapOvr>
  <p:transition>
    <p:wheel spokes="1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A5528B-A526-409A-8033-D071FC24A64E}" type="datetimeFigureOut">
              <a:rPr lang="th-TH" smtClean="0"/>
              <a:t>23/10/58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A06C5-CE89-4853-9FD3-EA29016FBA52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984729919"/>
      </p:ext>
    </p:extLst>
  </p:cSld>
  <p:clrMapOvr>
    <a:masterClrMapping/>
  </p:clrMapOvr>
  <p:transition>
    <p:wheel spokes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A5528B-A526-409A-8033-D071FC24A64E}" type="datetimeFigureOut">
              <a:rPr lang="th-TH" smtClean="0"/>
              <a:t>23/10/58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A06C5-CE89-4853-9FD3-EA29016FBA52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610215714"/>
      </p:ext>
    </p:extLst>
  </p:cSld>
  <p:clrMapOvr>
    <a:masterClrMapping/>
  </p:clrMapOvr>
  <p:transition>
    <p:wheel spokes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A5528B-A526-409A-8033-D071FC24A64E}" type="datetimeFigureOut">
              <a:rPr lang="th-TH" smtClean="0"/>
              <a:t>23/10/58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A06C5-CE89-4853-9FD3-EA29016FBA52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593169636"/>
      </p:ext>
    </p:extLst>
  </p:cSld>
  <p:clrMapOvr>
    <a:masterClrMapping/>
  </p:clrMapOvr>
  <p:transition>
    <p:wheel spokes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A5528B-A526-409A-8033-D071FC24A64E}" type="datetimeFigureOut">
              <a:rPr lang="th-TH" smtClean="0"/>
              <a:t>23/10/58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A06C5-CE89-4853-9FD3-EA29016FBA52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288945212"/>
      </p:ext>
    </p:extLst>
  </p:cSld>
  <p:clrMapOvr>
    <a:masterClrMapping/>
  </p:clrMapOvr>
  <p:transition>
    <p:wheel spokes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แทน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แทนเนื้อหา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7" name="ตัวแทน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A5528B-A526-409A-8033-D071FC24A64E}" type="datetimeFigureOut">
              <a:rPr lang="th-TH" smtClean="0"/>
              <a:t>23/10/58</a:t>
            </a:fld>
            <a:endParaRPr lang="th-TH"/>
          </a:p>
        </p:txBody>
      </p:sp>
      <p:sp>
        <p:nvSpPr>
          <p:cNvPr id="8" name="ตัวแทน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ตัวแทน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A06C5-CE89-4853-9FD3-EA29016FBA52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084102822"/>
      </p:ext>
    </p:extLst>
  </p:cSld>
  <p:clrMapOvr>
    <a:masterClrMapping/>
  </p:clrMapOvr>
  <p:transition>
    <p:wheel spokes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A5528B-A526-409A-8033-D071FC24A64E}" type="datetimeFigureOut">
              <a:rPr lang="th-TH" smtClean="0"/>
              <a:t>23/10/58</a:t>
            </a:fld>
            <a:endParaRPr lang="th-TH"/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แทน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A06C5-CE89-4853-9FD3-EA29016FBA52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732327907"/>
      </p:ext>
    </p:extLst>
  </p:cSld>
  <p:clrMapOvr>
    <a:masterClrMapping/>
  </p:clrMapOvr>
  <p:transition>
    <p:wheel spokes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A5528B-A526-409A-8033-D071FC24A64E}" type="datetimeFigureOut">
              <a:rPr lang="th-TH" smtClean="0"/>
              <a:t>23/10/58</a:t>
            </a:fld>
            <a:endParaRPr lang="th-TH"/>
          </a:p>
        </p:txBody>
      </p:sp>
      <p:sp>
        <p:nvSpPr>
          <p:cNvPr id="3" name="ตัวแทน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A06C5-CE89-4853-9FD3-EA29016FBA52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905838260"/>
      </p:ext>
    </p:extLst>
  </p:cSld>
  <p:clrMapOvr>
    <a:masterClrMapping/>
  </p:clrMapOvr>
  <p:transition>
    <p:wheel spokes="1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A5528B-A526-409A-8033-D071FC24A64E}" type="datetimeFigureOut">
              <a:rPr lang="th-TH" smtClean="0"/>
              <a:t>23/10/58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A06C5-CE89-4853-9FD3-EA29016FBA52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32945584"/>
      </p:ext>
    </p:extLst>
  </p:cSld>
  <p:clrMapOvr>
    <a:masterClrMapping/>
  </p:clrMapOvr>
  <p:transition>
    <p:wheel spokes="1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รูปภาพ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A5528B-A526-409A-8033-D071FC24A64E}" type="datetimeFigureOut">
              <a:rPr lang="th-TH" smtClean="0"/>
              <a:t>23/10/58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A06C5-CE89-4853-9FD3-EA29016FBA52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961403837"/>
      </p:ext>
    </p:extLst>
  </p:cSld>
  <p:clrMapOvr>
    <a:masterClrMapping/>
  </p:clrMapOvr>
  <p:transition>
    <p:wheel spokes="1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0000"/>
            </a:gs>
            <a:gs pos="39999">
              <a:srgbClr val="0A128C"/>
            </a:gs>
            <a:gs pos="70000">
              <a:srgbClr val="181CC7"/>
            </a:gs>
            <a:gs pos="88000">
              <a:srgbClr val="7005D4"/>
            </a:gs>
            <a:gs pos="100000">
              <a:srgbClr val="8C3D91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A5528B-A526-409A-8033-D071FC24A64E}" type="datetimeFigureOut">
              <a:rPr lang="th-TH" smtClean="0"/>
              <a:t>23/10/58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9A06C5-CE89-4853-9FD3-EA29016FBA52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92235951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wheel spokes="1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2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image" Target="../media/image3.emf"/><Relationship Id="rId4" Type="http://schemas.openxmlformats.org/officeDocument/2006/relationships/image" Target="../media/image7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hyperlink" Target="&#3648;&#3614;&#3621;&#3591;&#3594;&#3634;&#3605;&#3636;&#3652;&#3607;&#3618;.mp4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/>
          <p:cNvSpPr txBox="1"/>
          <p:nvPr/>
        </p:nvSpPr>
        <p:spPr>
          <a:xfrm>
            <a:off x="844000" y="782702"/>
            <a:ext cx="7400408" cy="286232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th-TH" sz="60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Lily News" panose="020B0604020202020204" pitchFamily="34" charset="-34"/>
                <a:cs typeface="Lily News" panose="020B0604020202020204" pitchFamily="34" charset="-34"/>
              </a:rPr>
              <a:t>การพัฒนาหลักสูตรสถานศึกษา</a:t>
            </a:r>
          </a:p>
          <a:p>
            <a:pPr algn="ctr"/>
            <a:r>
              <a:rPr lang="th-TH" sz="60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Lily News" panose="020B0604020202020204" pitchFamily="34" charset="-34"/>
                <a:cs typeface="Lily News" panose="020B0604020202020204" pitchFamily="34" charset="-34"/>
              </a:rPr>
              <a:t>ตามนโยบาย</a:t>
            </a:r>
          </a:p>
          <a:p>
            <a:pPr algn="ctr"/>
            <a:r>
              <a:rPr lang="th-TH" sz="60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Lily News" panose="020B0604020202020204" pitchFamily="34" charset="-34"/>
                <a:cs typeface="Lily News" panose="020B0604020202020204" pitchFamily="34" charset="-34"/>
              </a:rPr>
              <a:t>ลดเวลาเรียน เพิ่มเวลารู้</a:t>
            </a:r>
            <a:endParaRPr lang="th-TH" sz="4800" b="1" dirty="0" smtClean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  <a:latin typeface="Lily News" panose="020B0604020202020204" pitchFamily="34" charset="-34"/>
              <a:cs typeface="Lily News" panose="020B0604020202020204" pitchFamily="34" charset="-34"/>
            </a:endParaRPr>
          </a:p>
        </p:txBody>
      </p:sp>
      <p:grpSp>
        <p:nvGrpSpPr>
          <p:cNvPr id="2" name="กลุ่ม 1"/>
          <p:cNvGrpSpPr/>
          <p:nvPr/>
        </p:nvGrpSpPr>
        <p:grpSpPr>
          <a:xfrm>
            <a:off x="65976" y="61992"/>
            <a:ext cx="9036496" cy="6741368"/>
            <a:chOff x="65976" y="61992"/>
            <a:chExt cx="9036496" cy="6741368"/>
          </a:xfrm>
        </p:grpSpPr>
        <p:sp>
          <p:nvSpPr>
            <p:cNvPr id="9" name="มนมุมสี่เหลี่ยมผืนผ้าด้านทแยงมุม 8"/>
            <p:cNvSpPr/>
            <p:nvPr/>
          </p:nvSpPr>
          <p:spPr>
            <a:xfrm>
              <a:off x="65976" y="61992"/>
              <a:ext cx="9036496" cy="6741368"/>
            </a:xfrm>
            <a:prstGeom prst="round2DiagRect">
              <a:avLst>
                <a:gd name="adj1" fmla="val 6398"/>
                <a:gd name="adj2" fmla="val 0"/>
              </a:avLst>
            </a:prstGeom>
            <a:noFill/>
            <a:ln w="28575"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grpSp>
          <p:nvGrpSpPr>
            <p:cNvPr id="54" name="กลุ่ม 53"/>
            <p:cNvGrpSpPr/>
            <p:nvPr/>
          </p:nvGrpSpPr>
          <p:grpSpPr>
            <a:xfrm>
              <a:off x="5812896" y="6032373"/>
              <a:ext cx="3178906" cy="670895"/>
              <a:chOff x="5641566" y="6021288"/>
              <a:chExt cx="3178906" cy="670895"/>
            </a:xfrm>
          </p:grpSpPr>
          <p:sp>
            <p:nvSpPr>
              <p:cNvPr id="55" name="วงรี 54"/>
              <p:cNvSpPr/>
              <p:nvPr/>
            </p:nvSpPr>
            <p:spPr>
              <a:xfrm>
                <a:off x="8170246" y="6021288"/>
                <a:ext cx="648072" cy="648072"/>
              </a:xfrm>
              <a:prstGeom prst="ellipse">
                <a:avLst/>
              </a:prstGeom>
              <a:noFill/>
              <a:ln>
                <a:solidFill>
                  <a:srgbClr val="FFFF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grpSp>
            <p:nvGrpSpPr>
              <p:cNvPr id="56" name="กลุ่ม 55"/>
              <p:cNvGrpSpPr/>
              <p:nvPr/>
            </p:nvGrpSpPr>
            <p:grpSpPr>
              <a:xfrm>
                <a:off x="5641566" y="6043219"/>
                <a:ext cx="3178906" cy="648964"/>
                <a:chOff x="5641566" y="6043219"/>
                <a:chExt cx="3178906" cy="648964"/>
              </a:xfrm>
            </p:grpSpPr>
            <p:grpSp>
              <p:nvGrpSpPr>
                <p:cNvPr id="57" name="กลุ่ม 56"/>
                <p:cNvGrpSpPr/>
                <p:nvPr/>
              </p:nvGrpSpPr>
              <p:grpSpPr>
                <a:xfrm>
                  <a:off x="5666333" y="6043219"/>
                  <a:ext cx="3154139" cy="648964"/>
                  <a:chOff x="5666333" y="6043219"/>
                  <a:chExt cx="3154139" cy="648964"/>
                </a:xfrm>
              </p:grpSpPr>
              <p:sp>
                <p:nvSpPr>
                  <p:cNvPr id="59" name="สี่เหลี่ยมผืนผ้ามุมมน 58"/>
                  <p:cNvSpPr/>
                  <p:nvPr/>
                </p:nvSpPr>
                <p:spPr>
                  <a:xfrm>
                    <a:off x="5666333" y="6135687"/>
                    <a:ext cx="2280477" cy="461665"/>
                  </a:xfrm>
                  <a:prstGeom prst="roundRect">
                    <a:avLst/>
                  </a:prstGeom>
                  <a:blipFill>
                    <a:blip r:embed="rId2"/>
                    <a:tile tx="0" ty="0" sx="100000" sy="100000" flip="none" algn="tl"/>
                  </a:blipFill>
                  <a:ln>
                    <a:solidFill>
                      <a:srgbClr val="FFFF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/>
                  </a:p>
                </p:txBody>
              </p:sp>
              <p:cxnSp>
                <p:nvCxnSpPr>
                  <p:cNvPr id="60" name="ตัวเชื่อมต่อตรง 59"/>
                  <p:cNvCxnSpPr/>
                  <p:nvPr/>
                </p:nvCxnSpPr>
                <p:spPr>
                  <a:xfrm>
                    <a:off x="7954246" y="6367701"/>
                    <a:ext cx="216000" cy="0"/>
                  </a:xfrm>
                  <a:prstGeom prst="line">
                    <a:avLst/>
                  </a:prstGeom>
                  <a:ln>
                    <a:solidFill>
                      <a:srgbClr val="FFFF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pic>
                <p:nvPicPr>
                  <p:cNvPr id="61" name="Picture 10" descr="http://www.secondary11.go.th/e-activity/activitypic/48/maxr25570804_143343_7787.jpg"/>
                  <p:cNvPicPr>
                    <a:picLocks noChangeAspect="1" noChangeArrowheads="1"/>
                  </p:cNvPicPr>
                  <p:nvPr/>
                </p:nvPicPr>
                <p:blipFill>
                  <a:blip r:embed="rId3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 rot="21417513">
                    <a:off x="8171508" y="6043219"/>
                    <a:ext cx="648964" cy="648964"/>
                  </a:xfrm>
                  <a:prstGeom prst="ellipse">
                    <a:avLst/>
                  </a:prstGeom>
                  <a:ln>
                    <a:noFill/>
                  </a:ln>
                  <a:effectLst>
                    <a:softEdge rad="112500"/>
                  </a:effectLst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</p:pic>
            </p:grpSp>
            <p:sp>
              <p:nvSpPr>
                <p:cNvPr id="58" name="TextBox 57"/>
                <p:cNvSpPr txBox="1"/>
                <p:nvPr/>
              </p:nvSpPr>
              <p:spPr>
                <a:xfrm>
                  <a:off x="5641566" y="6177215"/>
                  <a:ext cx="2359504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  <a:scene3d>
                    <a:camera prst="orthographicFront"/>
                    <a:lightRig rig="soft" dir="t">
                      <a:rot lat="0" lon="0" rev="10800000"/>
                    </a:lightRig>
                  </a:scene3d>
                  <a:sp3d>
                    <a:bevelT w="27940" h="12700"/>
                    <a:contourClr>
                      <a:srgbClr val="DDDDDD"/>
                    </a:contourClr>
                  </a:sp3d>
                </a:bodyPr>
                <a:lstStyle/>
                <a:p>
                  <a:pPr algn="ctr"/>
                  <a:r>
                    <a:rPr lang="th-TH" sz="2000" b="1" spc="150" dirty="0" smtClean="0">
                      <a:ln w="11430"/>
                      <a:solidFill>
                        <a:srgbClr val="FFFF00"/>
                      </a:solidFill>
                      <a:latin typeface="TH SarabunPSK" pitchFamily="34" charset="-34"/>
                    </a:rPr>
                    <a:t>เขตพื้นที่การศึกษาสุจริต</a:t>
                  </a:r>
                  <a:endParaRPr lang="th-TH" sz="2000" b="1" spc="150" dirty="0">
                    <a:ln w="11430"/>
                    <a:solidFill>
                      <a:srgbClr val="FFFF00"/>
                    </a:solidFill>
                    <a:latin typeface="TH SarabunPSK" pitchFamily="34" charset="-34"/>
                  </a:endParaRPr>
                </a:p>
              </p:txBody>
            </p:sp>
          </p:grpSp>
        </p:grpSp>
      </p:grpSp>
      <p:sp>
        <p:nvSpPr>
          <p:cNvPr id="22" name="TextBox 21"/>
          <p:cNvSpPr txBox="1"/>
          <p:nvPr/>
        </p:nvSpPr>
        <p:spPr>
          <a:xfrm>
            <a:off x="1043608" y="3897630"/>
            <a:ext cx="7036913" cy="2123658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th-TH" sz="44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Lily News" panose="020B0604020202020204" pitchFamily="34" charset="-34"/>
                <a:cs typeface="Lily News" panose="020B0604020202020204" pitchFamily="34" charset="-34"/>
              </a:rPr>
              <a:t>๒๓ </a:t>
            </a:r>
            <a:r>
              <a:rPr lang="th-TH" sz="44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Lily News" panose="020B0604020202020204" pitchFamily="34" charset="-34"/>
                <a:cs typeface="Lily News" panose="020B0604020202020204" pitchFamily="34" charset="-34"/>
              </a:rPr>
              <a:t>ตุลาคม ๒๕๕๘</a:t>
            </a:r>
            <a:endParaRPr lang="th-TH" sz="4400" b="1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Lily News" panose="020B0604020202020204" pitchFamily="34" charset="-34"/>
              <a:cs typeface="Lily News" panose="020B0604020202020204" pitchFamily="34" charset="-34"/>
            </a:endParaRPr>
          </a:p>
          <a:p>
            <a:pPr algn="ctr">
              <a:defRPr/>
            </a:pPr>
            <a:r>
              <a:rPr lang="th-TH" sz="4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Lily News" panose="020B0604020202020204" pitchFamily="34" charset="-34"/>
                <a:cs typeface="Lily News" panose="020B0604020202020204" pitchFamily="34" charset="-34"/>
              </a:rPr>
              <a:t>ณ </a:t>
            </a:r>
            <a:r>
              <a:rPr lang="th-TH" sz="44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Lily News" panose="020B0604020202020204" pitchFamily="34" charset="-34"/>
                <a:cs typeface="Lily News" panose="020B0604020202020204" pitchFamily="34" charset="-34"/>
              </a:rPr>
              <a:t>ห้องประชุมไชยมงคล</a:t>
            </a:r>
          </a:p>
          <a:p>
            <a:pPr algn="ctr">
              <a:defRPr/>
            </a:pPr>
            <a:r>
              <a:rPr lang="th-TH" sz="4400" b="1" dirty="0" err="1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Lily News" panose="020B0604020202020204" pitchFamily="34" charset="-34"/>
                <a:cs typeface="Lily News" panose="020B0604020202020204" pitchFamily="34" charset="-34"/>
              </a:rPr>
              <a:t>สพ</a:t>
            </a:r>
            <a:r>
              <a:rPr lang="th-TH" sz="44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Lily News" panose="020B0604020202020204" pitchFamily="34" charset="-34"/>
                <a:cs typeface="Lily News" panose="020B0604020202020204" pitchFamily="34" charset="-34"/>
              </a:rPr>
              <a:t>ม.๓๒</a:t>
            </a:r>
            <a:endParaRPr lang="th-TH" sz="4400" b="1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Lily News" panose="020B0604020202020204" pitchFamily="34" charset="-34"/>
              <a:cs typeface="Lily News" panose="020B0604020202020204" pitchFamily="34" charset="-34"/>
            </a:endParaRPr>
          </a:p>
        </p:txBody>
      </p:sp>
      <p:pic>
        <p:nvPicPr>
          <p:cNvPr id="24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6503" y="109672"/>
            <a:ext cx="1302001" cy="1447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10" descr="http://www.secondary11.go.th/e-activity/activitypic/48/maxr25570804_143343_7787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417513">
            <a:off x="110782" y="5601028"/>
            <a:ext cx="1181827" cy="1181827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31118890"/>
      </p:ext>
    </p:extLst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file.bossadmin.com/17974/logo/2012611_6480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" y="5170735"/>
            <a:ext cx="8405564" cy="1309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รูปภาพ 14" descr="http://www.secondary11.go.th/th/upright/img/upright_200.pn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278173"/>
            <a:ext cx="1566651" cy="1566651"/>
          </a:xfrm>
          <a:prstGeom prst="rect">
            <a:avLst/>
          </a:prstGeom>
          <a:noFill/>
          <a:ln>
            <a:noFill/>
          </a:ln>
        </p:spPr>
      </p:pic>
      <p:sp>
        <p:nvSpPr>
          <p:cNvPr id="16" name="วงรี 15"/>
          <p:cNvSpPr/>
          <p:nvPr/>
        </p:nvSpPr>
        <p:spPr bwMode="auto">
          <a:xfrm>
            <a:off x="394296" y="548680"/>
            <a:ext cx="1408627" cy="1152127"/>
          </a:xfrm>
          <a:prstGeom prst="ellipse">
            <a:avLst/>
          </a:prstGeom>
          <a:blipFill>
            <a:blip r:embed="rId4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h-TH">
              <a:solidFill>
                <a:schemeClr val="tx1"/>
              </a:solidFill>
            </a:endParaRPr>
          </a:p>
        </p:txBody>
      </p:sp>
      <p:sp>
        <p:nvSpPr>
          <p:cNvPr id="17" name="Text Box 1"/>
          <p:cNvSpPr txBox="1"/>
          <p:nvPr/>
        </p:nvSpPr>
        <p:spPr>
          <a:xfrm>
            <a:off x="271750" y="543498"/>
            <a:ext cx="1632056" cy="1346545"/>
          </a:xfrm>
          <a:prstGeom prst="rect">
            <a:avLst/>
          </a:prstGeom>
          <a:noFill/>
          <a:ln>
            <a:noFill/>
          </a:ln>
          <a:effectLst/>
        </p:spPr>
        <p:txBody>
          <a:bodyPr rot="0" spcFirstLastPara="1" vert="horz" wrap="square" lIns="91440" tIns="45720" rIns="91440" bIns="45720" numCol="1" spcCol="0" rtlCol="0" fromWordArt="0" anchor="t" anchorCtr="0" forceAA="0" compatLnSpc="1">
            <a:prstTxWarp prst="textArchDown">
              <a:avLst>
                <a:gd name="adj" fmla="val 373762"/>
              </a:avLst>
            </a:prstTxWarp>
            <a:noAutofit/>
          </a:bodyPr>
          <a:lstStyle/>
          <a:p>
            <a:pPr marL="0" marR="0" algn="ctr">
              <a:spcBef>
                <a:spcPts val="0"/>
              </a:spcBef>
              <a:spcAft>
                <a:spcPts val="0"/>
              </a:spcAft>
            </a:pPr>
            <a:r>
              <a:rPr lang="th-TH" sz="1800" dirty="0">
                <a:ln w="902" cap="flat" cmpd="sng" algn="ctr">
                  <a:solidFill>
                    <a:srgbClr val="1D7DEE">
                      <a:alpha val="55000"/>
                    </a:srgbClr>
                  </a:solidFill>
                  <a:prstDash val="solid"/>
                  <a:round/>
                </a:ln>
                <a:latin typeface="TH SarabunPSK"/>
                <a:ea typeface="Calibri"/>
              </a:rPr>
              <a:t>สำนักงานเขตพื้นที่การศึกษามัธยมศึกษา เขต ๓๒</a:t>
            </a:r>
            <a:endParaRPr lang="en-US" sz="1600" dirty="0">
              <a:latin typeface="TH SarabunPSK"/>
              <a:ea typeface="Calibri"/>
            </a:endParaRPr>
          </a:p>
        </p:txBody>
      </p:sp>
      <p:grpSp>
        <p:nvGrpSpPr>
          <p:cNvPr id="11" name="กลุ่ม 13"/>
          <p:cNvGrpSpPr>
            <a:grpSpLocks/>
          </p:cNvGrpSpPr>
          <p:nvPr/>
        </p:nvGrpSpPr>
        <p:grpSpPr bwMode="auto">
          <a:xfrm>
            <a:off x="119609" y="44624"/>
            <a:ext cx="8927629" cy="6689548"/>
            <a:chOff x="163" y="-103257"/>
            <a:chExt cx="10801262" cy="7664494"/>
          </a:xfrm>
        </p:grpSpPr>
        <p:pic>
          <p:nvPicPr>
            <p:cNvPr id="13" name="Picture 2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9758" y="-103257"/>
              <a:ext cx="1916646" cy="20782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สี่เหลี่ยมมุมมน 3"/>
            <p:cNvSpPr/>
            <p:nvPr/>
          </p:nvSpPr>
          <p:spPr>
            <a:xfrm>
              <a:off x="163" y="-963"/>
              <a:ext cx="10801262" cy="7562200"/>
            </a:xfrm>
            <a:prstGeom prst="roundRect">
              <a:avLst>
                <a:gd name="adj" fmla="val 4061"/>
              </a:avLst>
            </a:prstGeom>
            <a:noFill/>
            <a:ln w="57150">
              <a:solidFill>
                <a:srgbClr val="FFFF00"/>
              </a:solidFill>
              <a:beve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8755" tIns="49378" rIns="98755" bIns="49378" anchor="ctr"/>
            <a:lstStyle/>
            <a:p>
              <a:pPr algn="ctr" defTabSz="860553">
                <a:defRPr/>
              </a:pPr>
              <a:endParaRPr lang="th-TH"/>
            </a:p>
          </p:txBody>
        </p:sp>
      </p:grpSp>
      <p:sp>
        <p:nvSpPr>
          <p:cNvPr id="2" name="AutoShape 2" descr="data:image/jpeg;base64,/9j/4AAQSkZJRgABAQAAAQABAAD/2wCEAAkGBxQQEBUUEBQWFBUXFhoZGBcXGBwcHxoYFx8eGB4cFyAaHSggGR0lHBcZIjEhJSkrLjAuGCAzODMsNygtLywBCgoKDg0OGhAQGjckHxw0Kys3Ny83Ny8uMDctLDc0KzcsKyw3Njc3Nys0NDc2NzAsNzcsNywvMjcsLCwsLDc0Lf/AABEIAOIA3wMBIgACEQEDEQH/xAAcAAACAwEBAQEAAAAAAAAAAAAABwUGCAQDAgH/xABTEAACAQMBBAQGDAsGBAUFAAABAgMABBEFBhIhMQcTQVEWIlRhkZIIFBcyNVJxk7Kz0dIVNEJTcnN0gaGx0yMzYmOC4iQ2g8IlQ8Hh8ERkdYSi/8QAGgEBAAIDAQAAAAAAAAAAAAAAAAIEAQMGBf/EACwRAQACAAIIBgIDAQAAAAAAAAABAgMEERIVUVKRoeEFExQWMVMhYXGB0TP/2gAMAwEAAhEDEQA/AEbRRRQFFFFAUUUx+gSFX1fDqGHUScGAI/J76BcUVtj8GQ/mY/UX7KxnrIxczY/Ov9I0HHRRRQFFFFAUUUUBRRTG6Htp1trhLR7aOb2zPGu++MoD4vAFTnnnmKBc0Vr7a/ZeC5sbiNbaNnMT9XuooYSBTuFTjgd7FZz9yzVvI39eP79BTaKKKAooooCiiigKKKKAooooCunTrGS4lSKBGkkc4VVGST/8457AK5qaXsdUB1aQkZxayEeY78YyP3Ej99BFr0O6sR+LqP8ArRffrzuOiLVkQsbbewM4WSNifkAbJPmFapNIDZzaPaW8zNakXEKyMhDLbKCV5q3vH5EcQR8tAt9D2Rvb2Vore3kZ1OHyN0Ie5y+Ap8x41cNH6M9ds5Otto+qkwV3lmizg8x77zUxNode2ga3/wCG01bd93MkglhlbI/NJvdwHMMezszXJ0JbY32oXFyl9MZBGilQY0TdYsQc7ig9nbQVDXhtLYwma4lnEa++ZZEfd87BSSB58YpZW0ElzOqL48ssgUZIG87nAyTwGSeZrZutxhraZWAIMTgg8iCpyDWL7K6eGVJYzuvGyupwDhlO8Dg8Dggc6C6e5Bq/ko+eh/qUe5Bq/kg+eh/qVbrK52smjWRN/dYZG8tohwe9XAYfvFeGuattRZQNPdOY4kxvNi0bG8Qo4KCTxIHKgrHuQav5IPnof6lQW0ux97pu6byBog/BWyrKSOzeQkA+Y8a0L0J7RXOoafJLeSdbItyyBt1VwoSNgMIAObN6a++nKMHQ7gkZIaIjzHrEGR+4kfvoMzaTpkt3MsNvG0kjHxVXn9gA7zwFXIdDureTr89F9+p72N0YN/cMRxFvgHuy65/kK0FduVjcjgQpI+UCgyzedEuqxRs5td4KMkJIjNjzKrZb5ACai9kdmtQubjNhDJ1kL53+CCN17Cz4UMPi8/NTC2V2i2mukS5t925h3iMOLZVbd4EHG4449xFWfavX9oDBm104W26u9I4khnckcT1agnI/0sfkoK1+A9qvzsnz8X3qido5dpNPi626mnWPIBdZEcAngN7cJK/KeHEVeugza+81I3ft2brerEO54iLjf6zPvFGc7o591X3bSMNpt4GGQbabh/oagyvstsXeamJDZxiQRlQ+XVcb2ce+Iz701O+45q3k6/PRfeqvbNbYXmmhxZTdUJCpfxEbO7nHv1OPfHlWgehHaS51GzmkvJetdZ91TuquF3FOPEUDmTQIPabYe+01Ve7gKIxwHDKy554JQndPmOM4NdmgdG2oX1utxbQq8T53WMiLndJU8GYEcQa0J0vxhtEvN4ZwikfKHUg0tPY87QXD3TWbSE28dvI6R7q8GMicc43j79uZ7aCj630Z6lZwtNNbHq0GWZHR90d5CsTjvOMDHHFVCtwuoIIIyCMEHtBrD1Be4eiHVXVWWBSGAI/to+R4j8qoDanZK60xkW8jCGQErh1bIHA+9JxzrXejfi0P6pPoikd7JX8Ys/1Un0hQJmiiigKansc/hWX9kf6yKlXTU9jn8Ky/sj/WRUGj6zd0N7T3Uepw2SS4tpJZWePdTidxjneK7w4ovI9laRrK3RH/AMwW36cv1clBqmk30Qj/AMc1j9dJ9c9OSk30RfDus/rpPrnoGzq34vL+rf6JrH2x8YbUbNWAINzCCD2gyKCDWwdW/F5f1b/RNZA2L+ErL9qg+sWg2VWcunDaq79v3Nj1x9q4hPVbqfEST327ve/48/4Vo2ss9OPw5c/oxfVJQNH2OPwVN+1v9XDU104fAVz8sP1qVC+xx+Cpv2t/q4amunD4Cuflh+tSgW3sbfx65/Zx9Naft9/dP+g38jSC9jb+PXP7OPprT9vv7p/0G/kaDPvQPtNde3YrLrf+G3ZW6vdT32C2d7d3ufHnWiay/wBA/wANRfq5foGtQUCe6DBi/wBYA4Dr1+nPTK2v+Drv9mm+ralt0HfCGsfr1+nPTJ2v+Drv9mm+ragxnWiPY3fB9x+0n6tKzvWiPY3fB9x+0n6tKC29LfwLefqx9JaTvsc/hWX9kf6yKnF0t/At5+rH0lpO+xz+FZf2R/rIqDSFYcrcdYp0fSZryVYbaNpZG5Ko7O89gA7SeAoNk6J+LQ/qk+iKR/slfxiz/VSfSFPPS4THBEje+WNFPygAGlB7IrQZZUiu13eqgUq5J45kdQMDtoELRRRQFMv2P9/HDq5EjBetgeNM9rlkcD5SENLSv0HFBuI0ntiuiGew1KK7e4idUZyVVWBO+rLwzw/KpJDaW8HAXdz89J96pLRLnVb1itpLeTFRltyWQ4HnO9gfvoNeE0l+hmdZNa1Z4yGRpHZWHEFWlcgjvBBpQazqF/EzwXc10rDg8ckknIjOCCeIINRtjqM0BJglkiJ4Exuy5A790jNBs7VvxeX9W/0TWOtmLpYb62kkOEjuInY9yq6sT6BX020t4Rg3dwQeBHXSfeqKoNwRSh1DKQykAgg5BB4ggjmKUfSB0RT6nqEt0lxFGrhAFZWJG4ipxxw5rSLtdcuYlCRXE0ajkqSuoHyAHFe3hPe+V3Pz0n3qDTvRdsg+kWbwSyLIWmaTeUEDDKi449viH01F9PF8kejSxuwDyvGqL2sVdXOB3BVPH5O+s7eE975Xc/PSferwZrm8fiZrhwAPy5Gx2DtPOgY3sdr+OPUpY3YK0sBCZON5lZW3R3nGTj/Ca0Vcx7yMo7VI9IxWcLPoT1A2wn34kl3Q6wksHHbgndwr+bv7R2Uddob7BIurrdHMiWTA/wD64UDv6O+iafS79LmSeKRVV1KqGB8ZSO2m07hQSSAAMknkAO01jTwnvfK7n56T71edxr91IpSS5ndTzVpXIPygnBoHb0DTLJe6s6HKtKjKe8M85B9FM3a/4Ou/2ab6tqx9Y6nNb56iaSLexvdW7LnHLO6RnGT6a6ZNo7tlKtdXDKQQQZnIIPAggtxFBF1oj2N3wfcftJ+rSs7122Or3EClYJ5YlJyRHIygnlkhSOPCg1R0t/At5+rH0lpO+xz+FZf2R/rIqX1xr91IhSS5ndG4FWlcgjzgnBrlsr6WBt6CR4mIxvIxU454ypBxwHDzUG26UurbTabsxCbaxjE1zgbwBy298a4cD9+4O/koOaRnhPe+V3Pz0n3qimbJyeJNBtfSbgy28UjY3njRjjlllBOP3mlH7InaCWKOK0UJ1U67zkg72Y3UjdOcD0Gkum0l4oAF3cAAYAEz4AHYPGrlvtSmnIM8skpHAGR2bAPdvE4oOWiiigKKKKBwdDPR9a6jbSXF2nW4mMYXfZQoVVbPiEEsS/acACmrZ7ODSIJBpMG/vEsYWfiXI3VKvIeQIGVY4xkjjwaC6Mtj59M07fjffuJ0DiJ8dWjOBjJGG4DG8QeO7wBIGbroOiLaK53jJLK2/NK3N3PdkncQZwqDgo/eSHHd7Nx3sMT39vbPchAGygdQT75QWG9u5z5x2VQdY6GrK73zZu9pKpw8Z/tFVufIneAI4ghsY7KcFcvtCPruu3f7Tq+rLd6Z3gD34OSM8t5u80GS9sdiLrS2X2woMb+8mjO8jduAcAg47CAeBxmq1WkekfNrb3VqUVrWW0kmiB/8iWFkBVBj3haSNlH5JJA4YAzdQFduj6VLdzJDbIZJHOFUf+pPAADiSeAriq89ExlNxdJbuY5nspFjcc1YvHxHccA8RxoLzsr0TWUCyy6nKZuoGZdwlYUI4spcePIy444wBnHOmxs7pccUamOFbdOaQqoXcB7XA5yEcz2Zx3lu3TtNjgt0gjX+zRAgB45A4HezzJ5knmSa7KCAl0F/bUkzXMrwOFLWxGVDRggBCOIQ5JZMeMQMnGVPpb6la3Fq0qH+wUuHG6y4KErIsqMARjiCGHn89TIbPKoyfRohO1wFO8yESIOKy4wVZlPimRd3Abng4PDGAyaNE63LxFVRmYqDnIXJwD58Yr98Gn+On8fspnba7MHffUdNh/4Ro96aMYRllUkOwjbiCuMMuAd4NwqqQyh1DLxBGRVfEvesus8KyPh+cwvzE68fMaev9q54NP8AHT+P2UeDT/HT+P2VZqK1+dd6vt7I8M85Vnwaf46fx+yjwaf46fx+yrNRTzrnt7I8M85Vnwaf46fx+yjwaf46fx+yrNRTzrnt7I8M85Vnwaf46fx+yjwaf46fx+yrNRTzrnt7I8M85Vnwaf46fx+yvC90Rooy5ZSBjlntOO7z1bajtoPxd/8AT9IVKuLaZiJVs54Fk8LL4l6xOmsTPzuhTaKKKtOHFN72OmkwzXVxLKFaSFE6sMAcb5beYA9o3VGezePfShqf2F2hfTr+GdWKqHCy9u9ExG+CO3hx+UA9lBrWy0iKGWSVFw8m6GPcqDCqo5KoyTgdrMeZromuNz34wvxhyH6XcPPy78Vw6HtHbXozayCVcZ3lBwM8MEkDxu9eY4Z5ipWg4Z5zEN8AvHzO7xKj4ygcWXzDj3Z5V2RSBlDKQQQCCDkEHiCCOYrkax3W3oW6sk5K4yjd5K9h58VIyeea6LeIIMAAduByBPE4/fQULpxwNInf8vCRj9GSWMn09VWXq1h0taBJe6XOluu9MArKo5sEYMVHecA4Hfw7ayi6FSQwIIOCDwII7D3UHzV26GJymt2vcesDfo9W/PzDAP7qpNOr2P2x0nXHUJk3YwjJBvD3zNwZx/hC5XPbvHuoHvE4ZQw5EAj5DXFcTO8nVx+Ko/vJO7uVP8RHEnsGOeRXeBXPcWaycHGV+J+Sf0h+V8hyPNQeMFzvgCAAqPyz73/T+cPnHDnxyMV2IuBzJ85r6FcGt6vDZwPNcyCONBksf4ADmxPYBxNBybYa5FYWUs03EBd1U5l3bgqAdpJ/hk8hVT6P+jmCLToFvYA05Us+WYFd8lgpw2MgEA+cGq9HtEus+15NSuLazggmSZYQSZZXjyMyEnEaHPBcE4J48jTF8OdP8rh9apzg2n5r0Tw8a+HOmlpif1Oh8+Aen+TL6z/eo8A9P8mX1n+9X14c6f5XD61Hhzp/lcPrVH088HRu9dmfttzl8+Aen+TL6z/eo8A9P8mX1n+9X14c6f5XD61Hhzp/lcPrU9PPB0PXZn7bc5fPgHp/ky+s/wB6jwD0/wAmX1n+9X14c6f5XD61Hhzp/lcPrU9PPB0PXZn7bc5fPgHp/ky+s/3qPAPT/Jl9Z/vV9eHOn+Vw+tR4c6f5XD61PTzwdD12Z+23OXz4B6f5MvrP96qb0vbJ2lto9xLDCEdTFht5jjMqA82xyJq6eHOn+Vw+tVN6X9qrO40e4jguI5HYxYVWyTiVCcfuBNPImPzq9GLZzMWjROJMxP7lnCiiisK4ooooJrZXam50yfrrV908mU8UcDscdo8/MZ4EU/NjOmW0vCsd1/wkx4eMcxsfM/5PLk2OeMms00UG4gc8RX7WRdmekK/0/dWCdjGvKKTx0x3AHio/RIrSmxm1CanCk8DKUK4ljz48Mox4vnU8ePmBHPgFmpddKewVhdQyXMzraSoMm4xwbsAlX8vPADHjcgM8qtu0W0cVkFD5eWQ4igjGZJW7kXuHaxwB2monT9m5bqVLnVt1nQ70Nqp3ooO4n89Lj8s8Ac7o5GgVfRf0RtOy3OoruwDjHEcgy9zODgrH5jgnzDm/4owihVAVQAAAMAAcAAByFfdFAV8ySBQSxAA4kk4AHnrzu5hHGzMyoqqSWbkoAzls9g51njpA2q/CbpDAz+04uO82Q1xJ2yOPi8PFGB28BwA2YeHbEtq1JkxdsuleG3zFYbt1N2sD/ZRn/Ew9+f8ACvpFKHWNUnvZOsvJWmYHKg8ET9Wg8Vfl5+euRRgYHAV+17GDk6Yf5n8y1zbSKKKKtoiiiigKKKKAooooCiiigK4tZ/uW/d/MV21xaz/ct+7+YrVj/wDK38SzHyrNFFFc62iiiigKKKKAq29GY1D28n4Kz1v5ef7vczx67s3P4597xxXlsJsPcavNuQjcjUjrJmHioP8AubuUfvwONah2T2Yt9MtxDapgc2Y8WdvjOe0+bkOzFBz7MbLLakzTObm8kGJbhxxI57kY5Rxg8lXzZqxUUUBXzJIFBZiAAMkngABxJJ7BX1S+1OdtcuXtIGI0+BsXcqnHXyDj7XjI/JH5bD5OHDIV7bt77XLd309M2MT8EJKveFDxdBjjGpA3VON4gniQAFZFODke9K8GVhgqRwwwPLurWNvAsaKiKFVQFVQMAAcAAByAFU3bbo+jvXFzat7VvU4rMo4OR2TD8oY4Z5455HCrOXzM4M/GmJYmNJB9YO8emjrB3j0079ktqlab2jqtvHbXo97lVEc45b0R5ZPxfR2gXv2jF+bT1R9lW9pRw9eyOoyr1g7x6aOsHePTWqvaMX5tPVH2Ue0YvzaeqPsrO0o4evY1GVesHePTR1g7x6a1V7Ri/Np6o+yj2jF+bT1R9lY2lHD17Goyr1g7x6aOsHePTWqvaMX5tPVH2Ue0YvzaeqPsptKOHr2NRlXrB3j00dYO8emtVe0YvzaeqPso9oxfm09UfZWdpRw9exqMq9YO8emjrB3j01qr2jF+bT1R9lHtGL82nqj7KbSjh69jUZV6wd49NcWruDC2COzt84rW/tGL82nqj7Ko3TZaouh3JVFBzFxCgf8Amp5qhiZ+LVmur8/sirLtFFFeamKKKKAq8dG/R1Nq0m82YrVT48uOLY5pFnm3n5DtzwB7eizo0fVHE9wGjtFPPkZSOax/4c8C37hxzjS9jZxwRrFCipGgwqqMAAd1B4aLpENlAsFsgjjQYCj+JJ5kntJ4mu6iigKKKX3S10grpcHVQkG7lXxBz6tTw6xh6d0HmfMDQfe2OtS3lz+C9OYrIwzd3C//AE8J5gH84w4Acxns5rcNE0mKyt44LdQkcYwo/mT3knJJ7SaylsPttPpl4Z1YyLIf7dGJPWgnJJJ/LBJIbvJ7CQdV6BrUN9bpPbOHjcZHeD2qw7GB4EUEhRRRQQ21OzNvqUPVXSZHNHHB42+NG3Yf4HtBqnw7RXWh/wBjqu/cWvKG+QZbzJcjOQ3+Pt8/HDJryu7ZJUZJVV0YEMrAEEHmCDwIoQpw6ULH/N9T/wB6/fdPsv8AN9T/AHVSNtOjWSy3ptODS2/Nrfm8fnh7XX/DzHZnso8EyuoZDkHtqve96ur8O8O8OztNNZtFo+Y0x/nwd/un2X+b6n+6j3T7L/N9T/dSUorX51no+28nvtz7HX7p9l/m+p/uo90+y/zfU/3UlKKedY9t5Pfbn2Ov3T7L/N9T/dR7p9l/m+p/70lKKedY9t5Pfbn2Ov3T7L/N9T/dR7p9l/m+p/upKUU86x7bye+3Psdfun2X+b6n+6ql0q7dWt3pM8MXWb7GPG8uB4siMcnPcDVBqO2g/F3/ANP0hUq41pmIV834BlcLAviVmdNYmfndH8KbRX6a/KtOLFelvJuurFQwBB3Wzg47GwQcHzEV50UDMg6btQjVUjjtFVQAqrEwAA4AACTgAK+/d01L4lt8239SlhRQM/3dNS+JbfNt/Uo93TUviW3zbf1KWFFA0Pd01L4lt8239Sl5rGqS3c8k87F5JG3mJ9GB3AAAAdgAFcVFAVZtjNubvSS/tVlKuPGjkBZcjkwAIw2OGQeXPsqs0UDP93TUviW3zbf1KPd01L4lt8239SlhTg2Rutn4dNT20I5bvcZnEiSkmTjhchd0Dgo4fbQR3u6al8S2+bb+pR7umpfEtvm2/qVStp9Yiu3RoLSK0CrgrESQxznJz29lXfov1HREtWTVUTrhISGeN2yhC4AKA4wQeB76D593TUviW3zbf1Kqes7Xy3U7TmOGJ2Hj9UhUOfjMCxG95xjPbmrRc7OaCzsw1ZlBYkKLaTCgnOB4vIcqoOswRR3EiW0hmiViEkKld5e/B4isTGlPDxL4dotSdExudP4fm719UV+fh+bvX1RUVTX6OuieLVLEXL3EkZLuu6qqR4px2msaldy3tPOfbbnJffh+bvX1RX5+H5u9fVFeu2WirYX89sjFxE26GIwTwB44+WoWmpXcbTzn225pX8Pzd6+qKsewlhdavctBFLHGyxGTLqcYVlXHDt8ceiuDo3urKK+H4TQPAyMvFSwVzgqSF49hHAH31M2a50iC69s6bqDaeep6phHZuykFt4k9ZGQCfFH+kU1K7jaec+23NTekDQbvRup66aKTrt/G4p4dXu5zvDt3x6KqP4fm719UVaOlXW0uzb7motqG51mS0Ah6ve3O5F3t7d8+N3z1QaaldxtPOfbbmlfw/N3r6orzutYkkQoxGD3Du41HUU1K7kb+IZq9ZrbEmYn9iiiipKYqx9HWnR3Oq2sU678bSjeU8iAC2D5uFVyrd0TfDVn+t/7WoHx0im30qwM8FjauwdECNCuMMccN0VDxWmqMoP4G0xcgHB3cjPYfPU50wQ79hGnxru3X0uBUp0lS7mkXp/8At3HrDd/9aDh2Nsory2druxtI5UmlhdEiQrmM7p4kHNZ06R9OjtdVuoYF3I1k8VRyAYBsDzZPCnz0CH/wZP1sv86SHS58NXn6wfQWgt3RfFfTWWLXTbGeNHYddcqN5mJyQCTlgM45YqbvtUuLO9s7e+0vTEF1MsYMcYYgF0Rj5iN8YzVp6B/gWL9ZL9M0pNd/5tH/AORg+mlAzemjZi0TR55o7aGOSIxlHjRUI3pEQglQMgqx4HhyPZSP6O7KKfVLWO4AaJpPGDHAIALYbzZA4Vofpt+Arv8A6P10dZVoNYbR6WghUaXa6dLNvgFZUTd6vBzjdwc5C/uzSn6WbK+js4zeWlhbp16gNarhy24/in/DjJ+UCoLoQH/jtt8kv1T00fZH/BkP7Wv1ctAsuhLTrefVMXao6JC7qJMbu+CqjIPBuDHgfl7KdW0+lyb0f4Js9NmGG63rkXI97u7u5j/FnPmrK1N/2Nv49c/s4+mtBC9L9rdxtbe3baztyRJue1Rje95nf+Thj5TXz0I3yjUltpIIZkuMgmVAxTq0d/EzwGTjPyVafZMf3lj+jN/OOqT0MfDlp8sn1UlAyen/AGdtotPjnhgjikE6pvRoFyrK5IbdHHioIzy/eanegL4GX9dL/MVzeyI+CU/aY/oyV09AXwMv66X+YoEj0tfDV5+sH0Vpj9ATw3kEtvPa2z+1wpWRolZ261pGO+WBzjAA81Ljpa+Grz9YPorTA9jN7+++SD+ctBL7XdHluNXtri3mtLQBoXaBmCF2WTOY0HDxgAvDmR31Z+mi43NEuvFZt4IvAcsuvFu4cPSRVF6Yf+YdM/6H15pgdL/wJefoL9NaDLWjah7WuI5giSGNg25IMq2Oxh2itVapszZ3NgxktIBvQFsrEqlWKZyhAypBPPNZIrZo+D//ANb/ALKBB+x8so5tRmWaNJALZiA6hgD1kYyARz41K+yM06GA2XUxRxbwnzuIq5x1WM7oGeZ9NcfscIW/CM77rbgtmUtg7oYyRkAnkCQCceY1N+yWtXZbORUYonXBnAO6pbq90MeQJ3TjvwaBFUUUUBU1sbrK2N/b3LqWWKQMyjmV5HGeGcEmoWrZ0V2Uc+sWscyLJGzPvI4BBxG54g8DxANA49d6TNHvY41kuJVCTRTDET8WiYOAcqeBI44qJ6TOlSxu9Mmt7R3kkl3V94yhQGDEktjsUjhniaZHgLpvkNt8yn2UeAum+Q23zKfZQK/om6RrDT9NWC6lZZBI7ECN24McjiBilh0harFeanczwEtHI4KkgjI3QOR4jiDWn/AXTfIbb5lPso8BdN8htvmU+ygVPRH0m2dhYe1rwvGyOxVghYMrne/J4gg55ju493hd6hoEupe32vLoS9ek26Iju7yEMB/d5x4o7abvgLpvkNt8yn2V4psfpRcoLSzLrxKiOPeA84xkcx6aBb9KnSjY3umy21ozyPKU4lCoUI6yZO9jOdzGB30jK13dbH6VEMy2lmgJxlo41Ge7iOfCq3pmmafPqktqtnprwpEHVkCNJnCZ3lHALlzx+TvoFp0X3+k2LwXdzczrdJ1m9EIyyYYMg4hM+9YHnzqU6Z+kKz1K0hgs2dyswkZihUAKrLjxuJJ3/wCFOHwF03yG2+ZT7KPAXTfIbb5lPsoMfU5OjLaDRtJAm9tTmeWBFlRoiVV+DMEKpyDAgcTwpu+Aum+Q23zKfZXlc7G6VGu9JZ2iL3tHGB6SKBGdNW2ltqktv7ULMsSvlmUrkuV4AHjw3f41VtgNcTT9St7mUFkjY7wXnh1ZCRnmRvZx5q1ANhtNPEWNr80n2V++Aum+Q23zKfZQUDbbbnRdWtlgnup41EgkykTZyoYY8ZCMeN/CvvY7b/RdLtRbw3M0ihmbLxNnLdnBQKvngLpvkNt8yn2UeAum+Q23zKfZQZY2z1pb+/uLlFKLLISqnmFGAM44ZwMkeftq3dC221vpU1wLveCTKmHUb26Yy3AgccHf5jup8+Aum+Q23zKfZR4Cab5DbfMp9lAs9p9p9D1C9t7uW7uFeDc3VWJt07jmQb2UJ5nHOvTpM6VLG702a3tWeSSXdXihUKAwYklsdi4wO+mR4Cab5DbfMp9lVzbG00nS4+tuNLRo+A344YSN5iRu4ZlbPDPLkfMcBmGtL23S5pPtdY3mf+6CMBFJ8XBAOKsllsZpskaOdOgTeUNuPDHvLkZw2MjI5HBNe3gLpvkNt8yn2UCw2U6XrSK6MQhWy09ImEaKhZ2l3lwz7uceLv8Afx5k8Kh+mfpDh1GKGGxlZoss0ymPdyw3erOWXPDx+R+Xspz+Aum+Q23zKfZVV6UtkrGDSLqSG0gjkVV3XWNQRl1HAgcOBNBmiiiigKufQ58OWf6T/VvVMq59Dnw5Z/pP9W9BeNq9sr23W9RJ5op7SaJc9ZHIjrLvdhgUjgF9Ppu3S5rtxaWdq1tKYmluY0dlCk7rKxIG8CBxAP7qjek/ZOASCfqLidruaKOZInIACjAc4RiAAvpNXjajZWDUYY4rjfCxusiFGwQyggcwc8CeYoE9tXtreW63aw3E6SWl1HES0kciuriU8uoQg/2Q7TzNXvpl124srS2e1lMTPdIjEAcVKuSOIPaB6K6bzorsplmErTuZ5UlkcuuS8YcDkgAH9o3Id1Tu1mysGpwpFc7+EkEilG3SGAIB5EcmPZQVvpd1m4so7OS1laMtdLG4AUhkYEkMGB+J2Y5mo/ZX/mvVP1EX0Yaum0+y0OoxRx3BkxHIsisrANvqCATwweZ7K89F2Rhtbqa7DyyTzKFd5GByFxjAVVA96vZ2UFA2q124muNTjty4FlGZCXmTd95vAxxm2bOOPAuM94zwktOvLiTZg3cLpHdi3eQzCNASInLMMBcZZIyvLmc1ZZ9hbd57qXelU3kZjnUMN1lK7nDKkggcRg8679N2bhgsPaKbxg6t4/GPjFZN7e4gD4xoFjabY3TjQSs0gF1JIs4Yqxk3JFQ5IQYHvsAAYBxk4zVn2s1m4g13TYYpmEM4cSRYUqd3OCMrkHj39grs07o0tIWtSHnYWjM8CM67qM5325KCcsAeJ7Kkto9jLe/nhmnMoeEEJ1chTg3MEr43HlwI4Gggui/Wp7xtRW4lZ+qu3jj5DcQZAAwP591LvW9auLvZ6+9tStMYr9Y0ZgoO4u7gHdAB5ns7acWymx1rphmNqpXrm3mzg4xnCrgDCjeOBURL0X2jRSw9ZcCGaXrniDrul+eclN4ch29lB2bSWd3JaQGyuBB1YV5eHF0VfeA7rbue/Fc2wOuy3+kNOjbkp60I0zb4VlyAXKqmVB48uVWq8sBJAYQ7xgqF3kI3gBjgCwI4gY5ciajdD2TtrSyNlGpaBg4ZZDksJM7wJGOHHFB4S3VymlTyTSRNOkEzCSDipKoSrDeHAgjlx5VX9k9ZuLjZprmWZ/bHU3D9aN0NmJpN3sxyQDlyq4W2z8EVq1rGm5CyspQM3vXG6QpJJHDurl0XZSC0sWsozI0DB1w7AkLLneAIA4ZZj8pNAmL7bzUG02CVLl1kS2aSVgqeOz3RgjDZXHCNG5Y5UwulTaG4tNGjnt5OrlZoQXAHJgScZBAyRXVF0V2K20lvmYpIEBJcZCxs0gVTu8BvOxPDtqc2i2Vgv7RbW43+rXcI3Ww2U4Djju81AntrdpbiS21ARXF0os5oo98zrl2Zyp4RwoVHiN+V3c6tPTm+9oURPMywn0q3fVgPRjZmC4hYzEXMqyysXG8XUlhg7uAMsTy7amNpNlINQtFtbjf6tSpG62GygwOOO4nsoKv0x6zcWOmxT2kzQyCVF8UKQQyscMGU54qKg12rvDrsKLO3taW8uIRFhd3ct1VOHi73F988+wUxNpdlINRtVtrouyKVYMGw28gIBJxjiCc8O2uG32AtUltpQZS9s8joS48Z5mLuX8XjknsxQQ21ur3Ntrunx9cwtbjK9Um6PHQ8S5KElTvqMAjlzFVS81ue70XW/bEhk6q56uPIHioJFwBgD+NNHaPZSG+lt5pGkSS2YtE8bAEFt3OQykH3o7KqG3Gy8OnaFqIgLsZiskjO2SXLpk8AAPR20GaaKKKArr0vUpbWZZrdzHImd1hjIyCDz8xNclFBbvdO1Xy2T0J92j3TtV8tk9Cfdqo0UFu907VfLZPQn3aPdO1Xy2T0J92qjRQW73TtV8tk9Cfdo907VfLZPQn3aqNFBbvdO1Xy2T0J92j3TtV8tk9Cfdqo0UFu907VfLZPQn3aPdO1Xy2T0J92qjRQW73TtV8tk9Cfdo907VfLZPQn3aqNFBbvdO1Xy2T0J92j3TtV8tk9Cfdqo0UFu907VfLZPQn3aPdO1Xy2T0J92qjRQW73TtV8tk9Cfdo907VfLZPQn3aqNFBbvdO1Xy2T0J92j3TtV8tk9Cfdqo0UFu907VfLZPQn3aPdO1Xy2T0J92qjRQW73TtV8tk9Cfdrl1Pb3ULqFoZ7p5I3GGUhcEAg9i94FVuigKKKKAooooCiiigKKKKAooooCiiigKKKKAooooCiiigKKKKAooooCiiigKKKKAooooCiiig//9k="/>
          <p:cNvSpPr>
            <a:spLocks noChangeAspect="1" noChangeArrowheads="1"/>
          </p:cNvSpPr>
          <p:nvPr/>
        </p:nvSpPr>
        <p:spPr bwMode="auto">
          <a:xfrm>
            <a:off x="190500" y="-2127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h-TH"/>
          </a:p>
        </p:txBody>
      </p:sp>
      <p:sp>
        <p:nvSpPr>
          <p:cNvPr id="3" name="AutoShape 4" descr="data:image/jpeg;base64,/9j/4AAQSkZJRgABAQAAAQABAAD/2wCEAAkGBxQQEBUUEBQWFBUXFhoZGBcXGBwcHxoYFx8eGB4cFyAaHSggGR0lHBcZIjEhJSkrLjAuGCAzODMsNygtLywBCgoKDg0OGhAQGjckHxw0Kys3Ny83Ny8uMDctLDc0KzcsKyw3Njc3Nys0NDc2NzAsNzcsNywvMjcsLCwsLDc0Lf/AABEIAOIA3wMBIgACEQEDEQH/xAAcAAACAwEBAQEAAAAAAAAAAAAABwUGCAQDAgH/xABTEAACAQMBBAQGDAsGBAUFAAABAgMABBEFBhIhMQcTQVEWIlRhkZIIFBcyNVJxk7Kz0dIVNEJTcnN0gaGx0yMzYmOC4iQ2g8IlQ8Hh8ERkdYSi/8QAGgEBAAIDAQAAAAAAAAAAAAAAAAIEAQMGBf/EACwRAQACAAIIBgIDAQAAAAAAAAABAgMEERIVUVKRoeEFExQWMVMhYXGB0TP/2gAMAwEAAhEDEQA/AEbRRRQFFFFAUUUx+gSFX1fDqGHUScGAI/J76BcUVtj8GQ/mY/UX7KxnrIxczY/Ov9I0HHRRRQFFFFAUUUUBRRTG6Htp1trhLR7aOb2zPGu++MoD4vAFTnnnmKBc0Vr7a/ZeC5sbiNbaNnMT9XuooYSBTuFTjgd7FZz9yzVvI39eP79BTaKKKAooooCiiigKKKKAooooCunTrGS4lSKBGkkc4VVGST/8457AK5qaXsdUB1aQkZxayEeY78YyP3Ej99BFr0O6sR+LqP8ArRffrzuOiLVkQsbbewM4WSNifkAbJPmFapNIDZzaPaW8zNakXEKyMhDLbKCV5q3vH5EcQR8tAt9D2Rvb2Vore3kZ1OHyN0Ie5y+Ap8x41cNH6M9ds5Otto+qkwV3lmizg8x77zUxNode2ga3/wCG01bd93MkglhlbI/NJvdwHMMezszXJ0JbY32oXFyl9MZBGilQY0TdYsQc7ig9nbQVDXhtLYwma4lnEa++ZZEfd87BSSB58YpZW0ElzOqL48ssgUZIG87nAyTwGSeZrZutxhraZWAIMTgg8iCpyDWL7K6eGVJYzuvGyupwDhlO8Dg8Dggc6C6e5Bq/ko+eh/qUe5Bq/kg+eh/qVbrK52smjWRN/dYZG8tohwe9XAYfvFeGuattRZQNPdOY4kxvNi0bG8Qo4KCTxIHKgrHuQav5IPnof6lQW0ux97pu6byBog/BWyrKSOzeQkA+Y8a0L0J7RXOoafJLeSdbItyyBt1VwoSNgMIAObN6a++nKMHQ7gkZIaIjzHrEGR+4kfvoMzaTpkt3MsNvG0kjHxVXn9gA7zwFXIdDureTr89F9+p72N0YN/cMRxFvgHuy65/kK0FduVjcjgQpI+UCgyzedEuqxRs5td4KMkJIjNjzKrZb5ACai9kdmtQubjNhDJ1kL53+CCN17Cz4UMPi8/NTC2V2i2mukS5t925h3iMOLZVbd4EHG4449xFWfavX9oDBm104W26u9I4khnckcT1agnI/0sfkoK1+A9qvzsnz8X3qido5dpNPi626mnWPIBdZEcAngN7cJK/KeHEVeugza+81I3ft2brerEO54iLjf6zPvFGc7o591X3bSMNpt4GGQbabh/oagyvstsXeamJDZxiQRlQ+XVcb2ce+Iz701O+45q3k6/PRfeqvbNbYXmmhxZTdUJCpfxEbO7nHv1OPfHlWgehHaS51GzmkvJetdZ91TuquF3FOPEUDmTQIPabYe+01Ve7gKIxwHDKy554JQndPmOM4NdmgdG2oX1utxbQq8T53WMiLndJU8GYEcQa0J0vxhtEvN4ZwikfKHUg0tPY87QXD3TWbSE28dvI6R7q8GMicc43j79uZ7aCj630Z6lZwtNNbHq0GWZHR90d5CsTjvOMDHHFVCtwuoIIIyCMEHtBrD1Be4eiHVXVWWBSGAI/to+R4j8qoDanZK60xkW8jCGQErh1bIHA+9JxzrXejfi0P6pPoikd7JX8Ys/1Un0hQJmiiigKansc/hWX9kf6yKlXTU9jn8Ky/sj/WRUGj6zd0N7T3Uepw2SS4tpJZWePdTidxjneK7w4ovI9laRrK3RH/AMwW36cv1clBqmk30Qj/AMc1j9dJ9c9OSk30RfDus/rpPrnoGzq34vL+rf6JrH2x8YbUbNWAINzCCD2gyKCDWwdW/F5f1b/RNZA2L+ErL9qg+sWg2VWcunDaq79v3Nj1x9q4hPVbqfEST327ve/48/4Vo2ss9OPw5c/oxfVJQNH2OPwVN+1v9XDU104fAVz8sP1qVC+xx+Cpv2t/q4amunD4Cuflh+tSgW3sbfx65/Zx9Naft9/dP+g38jSC9jb+PXP7OPprT9vv7p/0G/kaDPvQPtNde3YrLrf+G3ZW6vdT32C2d7d3ufHnWiay/wBA/wANRfq5foGtQUCe6DBi/wBYA4Dr1+nPTK2v+Drv9mm+ralt0HfCGsfr1+nPTJ2v+Drv9mm+ragxnWiPY3fB9x+0n6tKzvWiPY3fB9x+0n6tKC29LfwLefqx9JaTvsc/hWX9kf6yKnF0t/At5+rH0lpO+xz+FZf2R/rIqDSFYcrcdYp0fSZryVYbaNpZG5Ko7O89gA7SeAoNk6J+LQ/qk+iKR/slfxiz/VSfSFPPS4THBEje+WNFPygAGlB7IrQZZUiu13eqgUq5J45kdQMDtoELRRRQFMv2P9/HDq5EjBetgeNM9rlkcD5SENLSv0HFBuI0ntiuiGew1KK7e4idUZyVVWBO+rLwzw/KpJDaW8HAXdz89J96pLRLnVb1itpLeTFRltyWQ4HnO9gfvoNeE0l+hmdZNa1Z4yGRpHZWHEFWlcgjvBBpQazqF/EzwXc10rDg8ckknIjOCCeIINRtjqM0BJglkiJ4Exuy5A790jNBs7VvxeX9W/0TWOtmLpYb62kkOEjuInY9yq6sT6BX020t4Rg3dwQeBHXSfeqKoNwRSh1DKQykAgg5BB4ggjmKUfSB0RT6nqEt0lxFGrhAFZWJG4ipxxw5rSLtdcuYlCRXE0ajkqSuoHyAHFe3hPe+V3Pz0n3qDTvRdsg+kWbwSyLIWmaTeUEDDKi449viH01F9PF8kejSxuwDyvGqL2sVdXOB3BVPH5O+s7eE975Xc/PSferwZrm8fiZrhwAPy5Gx2DtPOgY3sdr+OPUpY3YK0sBCZON5lZW3R3nGTj/Ca0Vcx7yMo7VI9IxWcLPoT1A2wn34kl3Q6wksHHbgndwr+bv7R2Uddob7BIurrdHMiWTA/wD64UDv6O+iafS79LmSeKRVV1KqGB8ZSO2m07hQSSAAMknkAO01jTwnvfK7n56T71edxr91IpSS5ndTzVpXIPygnBoHb0DTLJe6s6HKtKjKe8M85B9FM3a/4Ou/2ab6tqx9Y6nNb56iaSLexvdW7LnHLO6RnGT6a6ZNo7tlKtdXDKQQQZnIIPAggtxFBF1oj2N3wfcftJ+rSs7122Or3EClYJ5YlJyRHIygnlkhSOPCg1R0t/At5+rH0lpO+xz+FZf2R/rIqX1xr91IhSS5ndG4FWlcgjzgnBrlsr6WBt6CR4mIxvIxU454ypBxwHDzUG26UurbTabsxCbaxjE1zgbwBy298a4cD9+4O/koOaRnhPe+V3Pz0n3qimbJyeJNBtfSbgy28UjY3njRjjlllBOP3mlH7InaCWKOK0UJ1U67zkg72Y3UjdOcD0Gkum0l4oAF3cAAYAEz4AHYPGrlvtSmnIM8skpHAGR2bAPdvE4oOWiiigKKKKBwdDPR9a6jbSXF2nW4mMYXfZQoVVbPiEEsS/acACmrZ7ODSIJBpMG/vEsYWfiXI3VKvIeQIGVY4xkjjwaC6Mtj59M07fjffuJ0DiJ8dWjOBjJGG4DG8QeO7wBIGbroOiLaK53jJLK2/NK3N3PdkncQZwqDgo/eSHHd7Nx3sMT39vbPchAGygdQT75QWG9u5z5x2VQdY6GrK73zZu9pKpw8Z/tFVufIneAI4ghsY7KcFcvtCPruu3f7Tq+rLd6Z3gD34OSM8t5u80GS9sdiLrS2X2woMb+8mjO8jduAcAg47CAeBxmq1WkekfNrb3VqUVrWW0kmiB/8iWFkBVBj3haSNlH5JJA4YAzdQFduj6VLdzJDbIZJHOFUf+pPAADiSeAriq89ExlNxdJbuY5nspFjcc1YvHxHccA8RxoLzsr0TWUCyy6nKZuoGZdwlYUI4spcePIy444wBnHOmxs7pccUamOFbdOaQqoXcB7XA5yEcz2Zx3lu3TtNjgt0gjX+zRAgB45A4HezzJ5knmSa7KCAl0F/bUkzXMrwOFLWxGVDRggBCOIQ5JZMeMQMnGVPpb6la3Fq0qH+wUuHG6y4KErIsqMARjiCGHn89TIbPKoyfRohO1wFO8yESIOKy4wVZlPimRd3Abng4PDGAyaNE63LxFVRmYqDnIXJwD58Yr98Gn+On8fspnba7MHffUdNh/4Ro96aMYRllUkOwjbiCuMMuAd4NwqqQyh1DLxBGRVfEvesus8KyPh+cwvzE68fMaev9q54NP8AHT+P2UeDT/HT+P2VZqK1+dd6vt7I8M85Vnwaf46fx+yjwaf46fx+yrNRTzrnt7I8M85Vnwaf46fx+yjwaf46fx+yrNRTzrnt7I8M85Vnwaf46fx+yjwaf46fx+yrNRTzrnt7I8M85Vnwaf46fx+yvC90Rooy5ZSBjlntOO7z1bajtoPxd/8AT9IVKuLaZiJVs54Fk8LL4l6xOmsTPzuhTaKKKtOHFN72OmkwzXVxLKFaSFE6sMAcb5beYA9o3VGezePfShqf2F2hfTr+GdWKqHCy9u9ExG+CO3hx+UA9lBrWy0iKGWSVFw8m6GPcqDCqo5KoyTgdrMeZromuNz34wvxhyH6XcPPy78Vw6HtHbXozayCVcZ3lBwM8MEkDxu9eY4Z5ipWg4Z5zEN8AvHzO7xKj4ygcWXzDj3Z5V2RSBlDKQQQCCDkEHiCCOYrkax3W3oW6sk5K4yjd5K9h58VIyeea6LeIIMAAduByBPE4/fQULpxwNInf8vCRj9GSWMn09VWXq1h0taBJe6XOluu9MArKo5sEYMVHecA4Hfw7ayi6FSQwIIOCDwII7D3UHzV26GJymt2vcesDfo9W/PzDAP7qpNOr2P2x0nXHUJk3YwjJBvD3zNwZx/hC5XPbvHuoHvE4ZQw5EAj5DXFcTO8nVx+Ko/vJO7uVP8RHEnsGOeRXeBXPcWaycHGV+J+Sf0h+V8hyPNQeMFzvgCAAqPyz73/T+cPnHDnxyMV2IuBzJ85r6FcGt6vDZwPNcyCONBksf4ADmxPYBxNBybYa5FYWUs03EBd1U5l3bgqAdpJ/hk8hVT6P+jmCLToFvYA05Us+WYFd8lgpw2MgEA+cGq9HtEus+15NSuLazggmSZYQSZZXjyMyEnEaHPBcE4J48jTF8OdP8rh9apzg2n5r0Tw8a+HOmlpif1Oh8+Aen+TL6z/eo8A9P8mX1n+9X14c6f5XD61Hhzp/lcPrVH088HRu9dmfttzl8+Aen+TL6z/eo8A9P8mX1n+9X14c6f5XD61Hhzp/lcPrU9PPB0PXZn7bc5fPgHp/ky+s/wB6jwD0/wAmX1n+9X14c6f5XD61Hhzp/lcPrU9PPB0PXZn7bc5fPgHp/ky+s/3qPAPT/Jl9Z/vV9eHOn+Vw+tR4c6f5XD61PTzwdD12Z+23OXz4B6f5MvrP96qb0vbJ2lto9xLDCEdTFht5jjMqA82xyJq6eHOn+Vw+tVN6X9qrO40e4jguI5HYxYVWyTiVCcfuBNPImPzq9GLZzMWjROJMxP7lnCiiisK4ooooJrZXam50yfrrV908mU8UcDscdo8/MZ4EU/NjOmW0vCsd1/wkx4eMcxsfM/5PLk2OeMms00UG4gc8RX7WRdmekK/0/dWCdjGvKKTx0x3AHio/RIrSmxm1CanCk8DKUK4ljz48Mox4vnU8ePmBHPgFmpddKewVhdQyXMzraSoMm4xwbsAlX8vPADHjcgM8qtu0W0cVkFD5eWQ4igjGZJW7kXuHaxwB2monT9m5bqVLnVt1nQ70Nqp3ooO4n89Lj8s8Ac7o5GgVfRf0RtOy3OoruwDjHEcgy9zODgrH5jgnzDm/4owihVAVQAAAMAAcAAByFfdFAV8ySBQSxAA4kk4AHnrzu5hHGzMyoqqSWbkoAzls9g51njpA2q/CbpDAz+04uO82Q1xJ2yOPi8PFGB28BwA2YeHbEtq1JkxdsuleG3zFYbt1N2sD/ZRn/Ew9+f8ACvpFKHWNUnvZOsvJWmYHKg8ET9Wg8Vfl5+euRRgYHAV+17GDk6Yf5n8y1zbSKKKKtoiiiigKKKKAooooCiiigK4tZ/uW/d/MV21xaz/ct+7+YrVj/wDK38SzHyrNFFFc62iiiigKKKKAq29GY1D28n4Kz1v5ef7vczx67s3P4597xxXlsJsPcavNuQjcjUjrJmHioP8AubuUfvwONah2T2Yt9MtxDapgc2Y8WdvjOe0+bkOzFBz7MbLLakzTObm8kGJbhxxI57kY5Rxg8lXzZqxUUUBXzJIFBZiAAMkngABxJJ7BX1S+1OdtcuXtIGI0+BsXcqnHXyDj7XjI/JH5bD5OHDIV7bt77XLd309M2MT8EJKveFDxdBjjGpA3VON4gniQAFZFODke9K8GVhgqRwwwPLurWNvAsaKiKFVQFVQMAAcAAByAFU3bbo+jvXFzat7VvU4rMo4OR2TD8oY4Z5455HCrOXzM4M/GmJYmNJB9YO8emjrB3j0079ktqlab2jqtvHbXo97lVEc45b0R5ZPxfR2gXv2jF+bT1R9lW9pRw9eyOoyr1g7x6aOsHePTWqvaMX5tPVH2Ue0YvzaeqPsrO0o4evY1GVesHePTR1g7x6a1V7Ri/Np6o+yj2jF+bT1R9lY2lHD17Goyr1g7x6aOsHePTWqvaMX5tPVH2Ue0YvzaeqPsptKOHr2NRlXrB3j00dYO8emtVe0YvzaeqPso9oxfm09UfZWdpRw9exqMq9YO8emjrB3j01qr2jF+bT1R9lHtGL82nqj7KbSjh69jUZV6wd49NcWruDC2COzt84rW/tGL82nqj7Ko3TZaouh3JVFBzFxCgf8Amp5qhiZ+LVmur8/sirLtFFFeamKKKKAq8dG/R1Nq0m82YrVT48uOLY5pFnm3n5DtzwB7eizo0fVHE9wGjtFPPkZSOax/4c8C37hxzjS9jZxwRrFCipGgwqqMAAd1B4aLpENlAsFsgjjQYCj+JJ5kntJ4mu6iigKKKX3S10grpcHVQkG7lXxBz6tTw6xh6d0HmfMDQfe2OtS3lz+C9OYrIwzd3C//AE8J5gH84w4Acxns5rcNE0mKyt44LdQkcYwo/mT3knJJ7SaylsPttPpl4Z1YyLIf7dGJPWgnJJJ/LBJIbvJ7CQdV6BrUN9bpPbOHjcZHeD2qw7GB4EUEhRRRQQ21OzNvqUPVXSZHNHHB42+NG3Yf4HtBqnw7RXWh/wBjqu/cWvKG+QZbzJcjOQ3+Pt8/HDJryu7ZJUZJVV0YEMrAEEHmCDwIoQpw6ULH/N9T/wB6/fdPsv8AN9T/AHVSNtOjWSy3ptODS2/Nrfm8fnh7XX/DzHZnso8EyuoZDkHtqve96ur8O8O8OztNNZtFo+Y0x/nwd/un2X+b6n+6j3T7L/N9T/dSUorX51no+28nvtz7HX7p9l/m+p/uo90+y/zfU/3UlKKedY9t5Pfbn2Ov3T7L/N9T/dR7p9l/m+p/70lKKedY9t5Pfbn2Ov3T7L/N9T/dR7p9l/m+p/upKUU86x7bye+3Psdfun2X+b6n+6ql0q7dWt3pM8MXWb7GPG8uB4siMcnPcDVBqO2g/F3/ANP0hUq41pmIV834BlcLAviVmdNYmfndH8KbRX6a/KtOLFelvJuurFQwBB3Wzg47GwQcHzEV50UDMg6btQjVUjjtFVQAqrEwAA4AACTgAK+/d01L4lt8239SlhRQM/3dNS+JbfNt/Uo93TUviW3zbf1KWFFA0Pd01L4lt8239Sl5rGqS3c8k87F5JG3mJ9GB3AAAAdgAFcVFAVZtjNubvSS/tVlKuPGjkBZcjkwAIw2OGQeXPsqs0UDP93TUviW3zbf1KPd01L4lt8239SlhTg2Rutn4dNT20I5bvcZnEiSkmTjhchd0Dgo4fbQR3u6al8S2+bb+pR7umpfEtvm2/qVStp9Yiu3RoLSK0CrgrESQxznJz29lXfov1HREtWTVUTrhISGeN2yhC4AKA4wQeB76D593TUviW3zbf1Kqes7Xy3U7TmOGJ2Hj9UhUOfjMCxG95xjPbmrRc7OaCzsw1ZlBYkKLaTCgnOB4vIcqoOswRR3EiW0hmiViEkKld5e/B4isTGlPDxL4dotSdExudP4fm719UV+fh+bvX1RUVTX6OuieLVLEXL3EkZLuu6qqR4px2msaldy3tPOfbbnJffh+bvX1RX5+H5u9fVFeu2WirYX89sjFxE26GIwTwB44+WoWmpXcbTzn225pX8Pzd6+qKsewlhdavctBFLHGyxGTLqcYVlXHDt8ceiuDo3urKK+H4TQPAyMvFSwVzgqSF49hHAH31M2a50iC69s6bqDaeep6phHZuykFt4k9ZGQCfFH+kU1K7jaec+23NTekDQbvRup66aKTrt/G4p4dXu5zvDt3x6KqP4fm719UVaOlXW0uzb7motqG51mS0Ah6ve3O5F3t7d8+N3z1QaaldxtPOfbbmlfw/N3r6orzutYkkQoxGD3Du41HUU1K7kb+IZq9ZrbEmYn9iiiipKYqx9HWnR3Oq2sU678bSjeU8iAC2D5uFVyrd0TfDVn+t/7WoHx0im30qwM8FjauwdECNCuMMccN0VDxWmqMoP4G0xcgHB3cjPYfPU50wQ79hGnxru3X0uBUp0lS7mkXp/8At3HrDd/9aDh2Nsory2druxtI5UmlhdEiQrmM7p4kHNZ06R9OjtdVuoYF3I1k8VRyAYBsDzZPCnz0CH/wZP1sv86SHS58NXn6wfQWgt3RfFfTWWLXTbGeNHYddcqN5mJyQCTlgM45YqbvtUuLO9s7e+0vTEF1MsYMcYYgF0Rj5iN8YzVp6B/gWL9ZL9M0pNd/5tH/AORg+mlAzemjZi0TR55o7aGOSIxlHjRUI3pEQglQMgqx4HhyPZSP6O7KKfVLWO4AaJpPGDHAIALYbzZA4Vofpt+Arv8A6P10dZVoNYbR6WghUaXa6dLNvgFZUTd6vBzjdwc5C/uzSn6WbK+js4zeWlhbp16gNarhy24/in/DjJ+UCoLoQH/jtt8kv1T00fZH/BkP7Wv1ctAsuhLTrefVMXao6JC7qJMbu+CqjIPBuDHgfl7KdW0+lyb0f4Js9NmGG63rkXI97u7u5j/FnPmrK1N/2Nv49c/s4+mtBC9L9rdxtbe3baztyRJue1Rje95nf+Thj5TXz0I3yjUltpIIZkuMgmVAxTq0d/EzwGTjPyVafZMf3lj+jN/OOqT0MfDlp8sn1UlAyen/AGdtotPjnhgjikE6pvRoFyrK5IbdHHioIzy/eanegL4GX9dL/MVzeyI+CU/aY/oyV09AXwMv66X+YoEj0tfDV5+sH0Vpj9ATw3kEtvPa2z+1wpWRolZ261pGO+WBzjAA81Ljpa+Grz9YPorTA9jN7+++SD+ctBL7XdHluNXtri3mtLQBoXaBmCF2WTOY0HDxgAvDmR31Z+mi43NEuvFZt4IvAcsuvFu4cPSRVF6Yf+YdM/6H15pgdL/wJefoL9NaDLWjah7WuI5giSGNg25IMq2Oxh2itVapszZ3NgxktIBvQFsrEqlWKZyhAypBPPNZIrZo+D//ANb/ALKBB+x8so5tRmWaNJALZiA6hgD1kYyARz41K+yM06GA2XUxRxbwnzuIq5x1WM7oGeZ9NcfscIW/CM77rbgtmUtg7oYyRkAnkCQCceY1N+yWtXZbORUYonXBnAO6pbq90MeQJ3TjvwaBFUUUUBU1sbrK2N/b3LqWWKQMyjmV5HGeGcEmoWrZ0V2Uc+sWscyLJGzPvI4BBxG54g8DxANA49d6TNHvY41kuJVCTRTDET8WiYOAcqeBI44qJ6TOlSxu9Mmt7R3kkl3V94yhQGDEktjsUjhniaZHgLpvkNt8yn2UeAum+Q23zKfZQK/om6RrDT9NWC6lZZBI7ECN24McjiBilh0harFeanczwEtHI4KkgjI3QOR4jiDWn/AXTfIbb5lPso8BdN8htvmU+ygVPRH0m2dhYe1rwvGyOxVghYMrne/J4gg55ju493hd6hoEupe32vLoS9ek26Iju7yEMB/d5x4o7abvgLpvkNt8yn2V4psfpRcoLSzLrxKiOPeA84xkcx6aBb9KnSjY3umy21ozyPKU4lCoUI6yZO9jOdzGB30jK13dbH6VEMy2lmgJxlo41Ge7iOfCq3pmmafPqktqtnprwpEHVkCNJnCZ3lHALlzx+TvoFp0X3+k2LwXdzczrdJ1m9EIyyYYMg4hM+9YHnzqU6Z+kKz1K0hgs2dyswkZihUAKrLjxuJJ3/wCFOHwF03yG2+ZT7KPAXTfIbb5lPsoMfU5OjLaDRtJAm9tTmeWBFlRoiVV+DMEKpyDAgcTwpu+Aum+Q23zKfZXlc7G6VGu9JZ2iL3tHGB6SKBGdNW2ltqktv7ULMsSvlmUrkuV4AHjw3f41VtgNcTT9St7mUFkjY7wXnh1ZCRnmRvZx5q1ANhtNPEWNr80n2V++Aum+Q23zKfZQUDbbbnRdWtlgnup41EgkykTZyoYY8ZCMeN/CvvY7b/RdLtRbw3M0ihmbLxNnLdnBQKvngLpvkNt8yn2UeAum+Q23zKfZQZY2z1pb+/uLlFKLLISqnmFGAM44ZwMkeftq3dC221vpU1wLveCTKmHUb26Yy3AgccHf5jup8+Aum+Q23zKfZR4Cab5DbfMp9lAs9p9p9D1C9t7uW7uFeDc3VWJt07jmQb2UJ5nHOvTpM6VLG702a3tWeSSXdXihUKAwYklsdi4wO+mR4Cab5DbfMp9lVzbG00nS4+tuNLRo+A344YSN5iRu4ZlbPDPLkfMcBmGtL23S5pPtdY3mf+6CMBFJ8XBAOKsllsZpskaOdOgTeUNuPDHvLkZw2MjI5HBNe3gLpvkNt8yn2UCw2U6XrSK6MQhWy09ImEaKhZ2l3lwz7uceLv8Afx5k8Kh+mfpDh1GKGGxlZoss0ymPdyw3erOWXPDx+R+Xspz+Aum+Q23zKfZVV6UtkrGDSLqSG0gjkVV3XWNQRl1HAgcOBNBmiiiigKufQ58OWf6T/VvVMq59Dnw5Z/pP9W9BeNq9sr23W9RJ5op7SaJc9ZHIjrLvdhgUjgF9Ppu3S5rtxaWdq1tKYmluY0dlCk7rKxIG8CBxAP7qjek/ZOASCfqLidruaKOZInIACjAc4RiAAvpNXjajZWDUYY4rjfCxusiFGwQyggcwc8CeYoE9tXtreW63aw3E6SWl1HES0kciuriU8uoQg/2Q7TzNXvpl124srS2e1lMTPdIjEAcVKuSOIPaB6K6bzorsplmErTuZ5UlkcuuS8YcDkgAH9o3Id1Tu1mysGpwpFc7+EkEilG3SGAIB5EcmPZQVvpd1m4so7OS1laMtdLG4AUhkYEkMGB+J2Y5mo/ZX/mvVP1EX0Yaum0+y0OoxRx3BkxHIsisrANvqCATwweZ7K89F2Rhtbqa7DyyTzKFd5GByFxjAVVA96vZ2UFA2q124muNTjty4FlGZCXmTd95vAxxm2bOOPAuM94zwktOvLiTZg3cLpHdi3eQzCNASInLMMBcZZIyvLmc1ZZ9hbd57qXelU3kZjnUMN1lK7nDKkggcRg8679N2bhgsPaKbxg6t4/GPjFZN7e4gD4xoFjabY3TjQSs0gF1JIs4Yqxk3JFQ5IQYHvsAAYBxk4zVn2s1m4g13TYYpmEM4cSRYUqd3OCMrkHj39grs07o0tIWtSHnYWjM8CM67qM5325KCcsAeJ7Kkto9jLe/nhmnMoeEEJ1chTg3MEr43HlwI4Gggui/Wp7xtRW4lZ+qu3jj5DcQZAAwP591LvW9auLvZ6+9tStMYr9Y0ZgoO4u7gHdAB5ns7acWymx1rphmNqpXrm3mzg4xnCrgDCjeOBURL0X2jRSw9ZcCGaXrniDrul+eclN4ch29lB2bSWd3JaQGyuBB1YV5eHF0VfeA7rbue/Fc2wOuy3+kNOjbkp60I0zb4VlyAXKqmVB48uVWq8sBJAYQ7xgqF3kI3gBjgCwI4gY5ciajdD2TtrSyNlGpaBg4ZZDksJM7wJGOHHFB4S3VymlTyTSRNOkEzCSDipKoSrDeHAgjlx5VX9k9ZuLjZprmWZ/bHU3D9aN0NmJpN3sxyQDlyq4W2z8EVq1rGm5CyspQM3vXG6QpJJHDurl0XZSC0sWsozI0DB1w7AkLLneAIA4ZZj8pNAmL7bzUG02CVLl1kS2aSVgqeOz3RgjDZXHCNG5Y5UwulTaG4tNGjnt5OrlZoQXAHJgScZBAyRXVF0V2K20lvmYpIEBJcZCxs0gVTu8BvOxPDtqc2i2Vgv7RbW43+rXcI3Ww2U4Djju81AntrdpbiS21ARXF0os5oo98zrl2Zyp4RwoVHiN+V3c6tPTm+9oURPMywn0q3fVgPRjZmC4hYzEXMqyysXG8XUlhg7uAMsTy7amNpNlINQtFtbjf6tSpG62GygwOOO4nsoKv0x6zcWOmxT2kzQyCVF8UKQQyscMGU54qKg12rvDrsKLO3taW8uIRFhd3ct1VOHi73F988+wUxNpdlINRtVtrouyKVYMGw28gIBJxjiCc8O2uG32AtUltpQZS9s8joS48Z5mLuX8XjknsxQQ21ur3Ntrunx9cwtbjK9Um6PHQ8S5KElTvqMAjlzFVS81ue70XW/bEhk6q56uPIHioJFwBgD+NNHaPZSG+lt5pGkSS2YtE8bAEFt3OQykH3o7KqG3Gy8OnaFqIgLsZiskjO2SXLpk8AAPR20GaaKKKArr0vUpbWZZrdzHImd1hjIyCDz8xNclFBbvdO1Xy2T0J92j3TtV8tk9Cfdqo0UFu907VfLZPQn3aPdO1Xy2T0J92qjRQW73TtV8tk9Cfdo907VfLZPQn3aqNFBbvdO1Xy2T0J92j3TtV8tk9Cfdqo0UFu907VfLZPQn3aPdO1Xy2T0J92qjRQW73TtV8tk9Cfdo907VfLZPQn3aqNFBbvdO1Xy2T0J92j3TtV8tk9Cfdqo0UFu907VfLZPQn3aPdO1Xy2T0J92qjRQW73TtV8tk9Cfdo907VfLZPQn3aqNFBbvdO1Xy2T0J92j3TtV8tk9Cfdqo0UFu907VfLZPQn3aPdO1Xy2T0J92qjRQW73TtV8tk9Cfdrl1Pb3ULqFoZ7p5I3GGUhcEAg9i94FVuigKKKKAooooCiiigKKKKAooooCiiigKKKKAooooCiiigKKKKAooooCiiigKKKKAooooCiiig//9k="/>
          <p:cNvSpPr>
            <a:spLocks noChangeAspect="1" noChangeArrowheads="1"/>
          </p:cNvSpPr>
          <p:nvPr/>
        </p:nvSpPr>
        <p:spPr bwMode="auto">
          <a:xfrm>
            <a:off x="342900" y="-603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h-TH"/>
          </a:p>
        </p:txBody>
      </p:sp>
      <p:sp>
        <p:nvSpPr>
          <p:cNvPr id="4" name="ชื่อเรื่อง 1"/>
          <p:cNvSpPr txBox="1">
            <a:spLocks/>
          </p:cNvSpPr>
          <p:nvPr/>
        </p:nvSpPr>
        <p:spPr>
          <a:xfrm>
            <a:off x="760040" y="764704"/>
            <a:ext cx="7772400" cy="446967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h-TH" sz="8000" b="1" dirty="0" smtClean="0">
                <a:latin typeface="TH SarabunPSK" pitchFamily="34" charset="-34"/>
                <a:cs typeface="TH SarabunPSK" pitchFamily="34" charset="-34"/>
              </a:rPr>
              <a:t>พิธีเขตสุจริต</a:t>
            </a:r>
          </a:p>
          <a:p>
            <a:endParaRPr lang="th-TH" sz="1000" b="1" dirty="0" smtClean="0">
              <a:solidFill>
                <a:srgbClr val="FFFF00"/>
              </a:solidFill>
              <a:latin typeface="TH SarabunPSK" pitchFamily="34" charset="-34"/>
              <a:cs typeface="TH SarabunPSK" pitchFamily="34" charset="-34"/>
            </a:endParaRPr>
          </a:p>
          <a:p>
            <a:pPr marL="1166813" indent="-630238" algn="l" defTabSz="882650"/>
            <a:r>
              <a:rPr lang="th-TH" sz="4800" b="1" dirty="0" smtClean="0">
                <a:solidFill>
                  <a:srgbClr val="FFFF00"/>
                </a:solidFill>
                <a:latin typeface="TH SarabunPSK" pitchFamily="34" charset="-34"/>
                <a:cs typeface="TH SarabunPSK" pitchFamily="34" charset="-34"/>
                <a:sym typeface="Wingdings"/>
              </a:rPr>
              <a:t>	</a:t>
            </a:r>
            <a:r>
              <a:rPr lang="th-TH" sz="6600" b="1" dirty="0" smtClean="0">
                <a:solidFill>
                  <a:srgbClr val="FFFF00"/>
                </a:solidFill>
                <a:latin typeface="TH SarabunPSK" pitchFamily="34" charset="-34"/>
                <a:cs typeface="TH SarabunPSK" pitchFamily="34" charset="-34"/>
              </a:rPr>
              <a:t>เคารพธงชาติ</a:t>
            </a:r>
          </a:p>
          <a:p>
            <a:pPr marL="1166813" indent="-630238" algn="l"/>
            <a:r>
              <a:rPr lang="th-TH" sz="4800" b="1" dirty="0">
                <a:solidFill>
                  <a:srgbClr val="FFFF00"/>
                </a:solidFill>
                <a:latin typeface="TH SarabunPSK" pitchFamily="34" charset="-34"/>
                <a:cs typeface="TH SarabunPSK" pitchFamily="34" charset="-34"/>
                <a:sym typeface="Wingdings"/>
              </a:rPr>
              <a:t>	</a:t>
            </a:r>
            <a:r>
              <a:rPr lang="th-TH" sz="6600" b="1" dirty="0" smtClean="0">
                <a:solidFill>
                  <a:srgbClr val="FFFF00"/>
                </a:solidFill>
                <a:latin typeface="TH SarabunPSK" pitchFamily="34" charset="-34"/>
                <a:cs typeface="TH SarabunPSK" pitchFamily="34" charset="-34"/>
              </a:rPr>
              <a:t>ประกอบพิธีทางศาสนา</a:t>
            </a:r>
          </a:p>
          <a:p>
            <a:pPr marL="1166813" indent="-630238" algn="l"/>
            <a:r>
              <a:rPr lang="th-TH" sz="4800" b="1" dirty="0">
                <a:solidFill>
                  <a:srgbClr val="FFFF00"/>
                </a:solidFill>
                <a:latin typeface="TH SarabunPSK" pitchFamily="34" charset="-34"/>
                <a:cs typeface="TH SarabunPSK" pitchFamily="34" charset="-34"/>
                <a:sym typeface="Wingdings"/>
              </a:rPr>
              <a:t>	</a:t>
            </a:r>
            <a:r>
              <a:rPr lang="th-TH" sz="6600" b="1" dirty="0" smtClean="0">
                <a:solidFill>
                  <a:srgbClr val="FFFF00"/>
                </a:solidFill>
                <a:latin typeface="TH SarabunPSK" pitchFamily="34" charset="-34"/>
                <a:cs typeface="TH SarabunPSK" pitchFamily="34" charset="-34"/>
              </a:rPr>
              <a:t>กล่าวคำปฏิญญาเขตสุจริต</a:t>
            </a:r>
          </a:p>
          <a:p>
            <a:endParaRPr lang="th-TH" sz="1800" b="1" dirty="0" smtClean="0">
              <a:solidFill>
                <a:srgbClr val="FFFF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1" name="วงรี 30"/>
          <p:cNvSpPr/>
          <p:nvPr/>
        </p:nvSpPr>
        <p:spPr bwMode="auto">
          <a:xfrm>
            <a:off x="8325138" y="5949280"/>
            <a:ext cx="647700" cy="649288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h-TH">
              <a:solidFill>
                <a:schemeClr val="tx1"/>
              </a:solidFill>
            </a:endParaRPr>
          </a:p>
        </p:txBody>
      </p:sp>
      <p:sp>
        <p:nvSpPr>
          <p:cNvPr id="32" name="สี่เหลี่ยมผืนผ้ามุมมน 31"/>
          <p:cNvSpPr/>
          <p:nvPr/>
        </p:nvSpPr>
        <p:spPr bwMode="auto">
          <a:xfrm>
            <a:off x="5821650" y="6063580"/>
            <a:ext cx="2279650" cy="461963"/>
          </a:xfrm>
          <a:prstGeom prst="roundRect">
            <a:avLst/>
          </a:prstGeom>
          <a:blipFill>
            <a:blip r:embed="rId6"/>
            <a:tile tx="0" ty="0" sx="100000" sy="100000" flip="none" algn="tl"/>
          </a:blip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h-TH">
              <a:solidFill>
                <a:schemeClr val="tx1"/>
              </a:solidFill>
            </a:endParaRPr>
          </a:p>
        </p:txBody>
      </p:sp>
      <p:cxnSp>
        <p:nvCxnSpPr>
          <p:cNvPr id="33" name="ตัวเชื่อมต่อตรง 32"/>
          <p:cNvCxnSpPr/>
          <p:nvPr/>
        </p:nvCxnSpPr>
        <p:spPr bwMode="auto">
          <a:xfrm>
            <a:off x="8109238" y="6296943"/>
            <a:ext cx="215900" cy="0"/>
          </a:xfrm>
          <a:prstGeom prst="line">
            <a:avLst/>
          </a:prstGeom>
          <a:ln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 bwMode="auto">
          <a:xfrm>
            <a:off x="5796136" y="6082084"/>
            <a:ext cx="2359387" cy="400154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>
              <a:defRPr/>
            </a:pPr>
            <a:r>
              <a:rPr lang="th-TH" sz="2000" b="1" spc="150" dirty="0">
                <a:ln w="11430"/>
                <a:latin typeface="TH SarabunIT๙" pitchFamily="34" charset="-34"/>
                <a:cs typeface="TH SarabunIT๙" pitchFamily="34" charset="-34"/>
              </a:rPr>
              <a:t>เขตพื้นที่การศึกษาสุจริต</a:t>
            </a:r>
          </a:p>
        </p:txBody>
      </p:sp>
      <p:pic>
        <p:nvPicPr>
          <p:cNvPr id="35" name="Picture 10" descr="http://www.secondary11.go.th/e-activity/activitypic/48/maxr25570804_143343_7787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417513">
            <a:off x="8323504" y="5981805"/>
            <a:ext cx="648932" cy="649036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91334870"/>
      </p:ext>
    </p:extLst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รูปภาพ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2060848"/>
            <a:ext cx="7488832" cy="3608749"/>
          </a:xfrm>
          <a:prstGeom prst="roundRect">
            <a:avLst>
              <a:gd name="adj" fmla="val 10313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grpSp>
        <p:nvGrpSpPr>
          <p:cNvPr id="7" name="กลุ่ม 13"/>
          <p:cNvGrpSpPr>
            <a:grpSpLocks/>
          </p:cNvGrpSpPr>
          <p:nvPr/>
        </p:nvGrpSpPr>
        <p:grpSpPr bwMode="auto">
          <a:xfrm>
            <a:off x="119609" y="133906"/>
            <a:ext cx="8927629" cy="6600266"/>
            <a:chOff x="163" y="-963"/>
            <a:chExt cx="10801262" cy="7562200"/>
          </a:xfrm>
        </p:grpSpPr>
        <p:sp>
          <p:nvSpPr>
            <p:cNvPr id="8" name="สี่เหลี่ยมมุมมน 3"/>
            <p:cNvSpPr/>
            <p:nvPr/>
          </p:nvSpPr>
          <p:spPr>
            <a:xfrm>
              <a:off x="163" y="-963"/>
              <a:ext cx="10801262" cy="7562200"/>
            </a:xfrm>
            <a:prstGeom prst="roundRect">
              <a:avLst>
                <a:gd name="adj" fmla="val 4061"/>
              </a:avLst>
            </a:prstGeom>
            <a:noFill/>
            <a:ln w="57150">
              <a:solidFill>
                <a:srgbClr val="FFFF00"/>
              </a:solidFill>
              <a:beve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8755" tIns="49378" rIns="98755" bIns="49378" anchor="ctr"/>
            <a:lstStyle/>
            <a:p>
              <a:pPr algn="ctr" defTabSz="860553">
                <a:defRPr/>
              </a:pPr>
              <a:endParaRPr lang="th-TH"/>
            </a:p>
          </p:txBody>
        </p:sp>
        <p:pic>
          <p:nvPicPr>
            <p:cNvPr id="9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315979" y="5939497"/>
              <a:ext cx="1485446" cy="16106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" name="TextBox 2">
            <a:hlinkClick r:id="rId4" action="ppaction://hlinkfile"/>
          </p:cNvPr>
          <p:cNvSpPr txBox="1"/>
          <p:nvPr/>
        </p:nvSpPr>
        <p:spPr>
          <a:xfrm>
            <a:off x="1691680" y="548680"/>
            <a:ext cx="576064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8800" b="1" dirty="0" smtClean="0">
                <a:solidFill>
                  <a:srgbClr val="FFFF00"/>
                </a:solidFill>
                <a:latin typeface="TH SarabunPSK" pitchFamily="34" charset="-34"/>
                <a:cs typeface="TH SarabunPSK" pitchFamily="34" charset="-34"/>
              </a:rPr>
              <a:t>เคารพธงชาติ</a:t>
            </a:r>
            <a:endParaRPr lang="th-TH" sz="8800" b="1" dirty="0">
              <a:solidFill>
                <a:srgbClr val="FFFF00"/>
              </a:solidFill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51194122"/>
      </p:ext>
    </p:extLst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รูปภาพ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9220" y="537157"/>
            <a:ext cx="3447076" cy="577216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1331640" y="411043"/>
            <a:ext cx="1728192" cy="618630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th-TH" sz="6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TH SarabunPSK" pitchFamily="34" charset="-34"/>
                <a:cs typeface="TH SarabunPSK" pitchFamily="34" charset="-34"/>
              </a:rPr>
              <a:t>พระพุทธมัธยมบรมมุนีนาท</a:t>
            </a:r>
            <a:endParaRPr lang="th-TH" sz="66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grpSp>
        <p:nvGrpSpPr>
          <p:cNvPr id="6" name="กลุ่ม 13"/>
          <p:cNvGrpSpPr>
            <a:grpSpLocks/>
          </p:cNvGrpSpPr>
          <p:nvPr/>
        </p:nvGrpSpPr>
        <p:grpSpPr bwMode="auto">
          <a:xfrm>
            <a:off x="119609" y="133906"/>
            <a:ext cx="8988895" cy="6630508"/>
            <a:chOff x="163" y="-963"/>
            <a:chExt cx="10875386" cy="7596850"/>
          </a:xfrm>
        </p:grpSpPr>
        <p:sp>
          <p:nvSpPr>
            <p:cNvPr id="8" name="สี่เหลี่ยมมุมมน 3"/>
            <p:cNvSpPr/>
            <p:nvPr/>
          </p:nvSpPr>
          <p:spPr>
            <a:xfrm>
              <a:off x="163" y="-963"/>
              <a:ext cx="10801262" cy="7562200"/>
            </a:xfrm>
            <a:prstGeom prst="roundRect">
              <a:avLst>
                <a:gd name="adj" fmla="val 4061"/>
              </a:avLst>
            </a:prstGeom>
            <a:noFill/>
            <a:ln w="57150">
              <a:solidFill>
                <a:srgbClr val="FFFF00"/>
              </a:solidFill>
              <a:beve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8755" tIns="49378" rIns="98755" bIns="49378" anchor="ctr"/>
            <a:lstStyle/>
            <a:p>
              <a:pPr algn="ctr" defTabSz="860553">
                <a:defRPr/>
              </a:pPr>
              <a:endParaRPr lang="th-TH"/>
            </a:p>
          </p:txBody>
        </p:sp>
        <p:pic>
          <p:nvPicPr>
            <p:cNvPr id="9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481625" y="6084436"/>
              <a:ext cx="1393924" cy="15114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255382773"/>
      </p:ext>
    </p:extLst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รูปหกเหลี่ยม 8"/>
          <p:cNvSpPr/>
          <p:nvPr/>
        </p:nvSpPr>
        <p:spPr>
          <a:xfrm>
            <a:off x="701524" y="1412776"/>
            <a:ext cx="8103810" cy="4890580"/>
          </a:xfrm>
          <a:prstGeom prst="hexagon">
            <a:avLst>
              <a:gd name="adj" fmla="val 5952"/>
              <a:gd name="vf" fmla="val 115470"/>
            </a:avLst>
          </a:prstGeom>
          <a:solidFill>
            <a:schemeClr val="bg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9681" tIns="39840" rIns="79681" bIns="39840" anchor="ctr"/>
          <a:lstStyle/>
          <a:p>
            <a:pPr algn="ctr">
              <a:defRPr/>
            </a:pPr>
            <a:endParaRPr lang="th-TH" sz="240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2" name="รูปแบบอิสระ 11"/>
          <p:cNvSpPr/>
          <p:nvPr/>
        </p:nvSpPr>
        <p:spPr>
          <a:xfrm>
            <a:off x="565495" y="6038907"/>
            <a:ext cx="7750921" cy="545703"/>
          </a:xfrm>
          <a:custGeom>
            <a:avLst/>
            <a:gdLst>
              <a:gd name="connsiteX0" fmla="*/ 0 w 9555480"/>
              <a:gd name="connsiteY0" fmla="*/ 1361440 h 1381760"/>
              <a:gd name="connsiteX1" fmla="*/ 701040 w 9555480"/>
              <a:gd name="connsiteY1" fmla="*/ 20320 h 1381760"/>
              <a:gd name="connsiteX2" fmla="*/ 3657600 w 9555480"/>
              <a:gd name="connsiteY2" fmla="*/ 1239520 h 1381760"/>
              <a:gd name="connsiteX3" fmla="*/ 9555480 w 9555480"/>
              <a:gd name="connsiteY3" fmla="*/ 873760 h 1381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555480" h="1381760">
                <a:moveTo>
                  <a:pt x="0" y="1361440"/>
                </a:moveTo>
                <a:cubicBezTo>
                  <a:pt x="45720" y="701040"/>
                  <a:pt x="91440" y="40640"/>
                  <a:pt x="701040" y="20320"/>
                </a:cubicBezTo>
                <a:cubicBezTo>
                  <a:pt x="1310640" y="0"/>
                  <a:pt x="2181860" y="1097280"/>
                  <a:pt x="3657600" y="1239520"/>
                </a:cubicBezTo>
                <a:cubicBezTo>
                  <a:pt x="5133340" y="1381760"/>
                  <a:pt x="7344410" y="1127760"/>
                  <a:pt x="9555480" y="873760"/>
                </a:cubicBezTo>
              </a:path>
            </a:pathLst>
          </a:custGeom>
          <a:ln w="190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79681" tIns="39840" rIns="79681" bIns="39840" anchor="ctr"/>
          <a:lstStyle/>
          <a:p>
            <a:pPr algn="ctr">
              <a:defRPr/>
            </a:pPr>
            <a:endParaRPr lang="th-TH"/>
          </a:p>
        </p:txBody>
      </p:sp>
      <p:grpSp>
        <p:nvGrpSpPr>
          <p:cNvPr id="26629" name="กลุ่ม 13"/>
          <p:cNvGrpSpPr>
            <a:grpSpLocks/>
          </p:cNvGrpSpPr>
          <p:nvPr/>
        </p:nvGrpSpPr>
        <p:grpSpPr bwMode="auto">
          <a:xfrm>
            <a:off x="119609" y="133906"/>
            <a:ext cx="8988895" cy="6630508"/>
            <a:chOff x="163" y="-963"/>
            <a:chExt cx="10875386" cy="7596850"/>
          </a:xfrm>
        </p:grpSpPr>
        <p:sp>
          <p:nvSpPr>
            <p:cNvPr id="4" name="สี่เหลี่ยมมุมมน 3"/>
            <p:cNvSpPr/>
            <p:nvPr/>
          </p:nvSpPr>
          <p:spPr>
            <a:xfrm>
              <a:off x="163" y="-963"/>
              <a:ext cx="10801262" cy="7562200"/>
            </a:xfrm>
            <a:prstGeom prst="roundRect">
              <a:avLst>
                <a:gd name="adj" fmla="val 4061"/>
              </a:avLst>
            </a:prstGeom>
            <a:noFill/>
            <a:ln w="57150">
              <a:solidFill>
                <a:srgbClr val="FFFF00"/>
              </a:solidFill>
              <a:beve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8755" tIns="49378" rIns="98755" bIns="49378" anchor="ctr"/>
            <a:lstStyle/>
            <a:p>
              <a:pPr algn="ctr" defTabSz="860553">
                <a:defRPr/>
              </a:pPr>
              <a:endParaRPr lang="th-TH"/>
            </a:p>
          </p:txBody>
        </p:sp>
        <p:pic>
          <p:nvPicPr>
            <p:cNvPr id="26635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481625" y="6084436"/>
              <a:ext cx="1393924" cy="15114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6630" name="สี่เหลี่ยมผืนผ้า 8"/>
          <p:cNvSpPr>
            <a:spLocks noChangeArrowheads="1"/>
          </p:cNvSpPr>
          <p:nvPr/>
        </p:nvSpPr>
        <p:spPr bwMode="auto">
          <a:xfrm>
            <a:off x="970672" y="260648"/>
            <a:ext cx="7633776" cy="10653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79681" tIns="39840" rIns="79681" bIns="39840">
            <a:spAutoFit/>
          </a:bodyPr>
          <a:lstStyle/>
          <a:p>
            <a:pPr algn="ctr"/>
            <a:r>
              <a:rPr lang="th-TH" sz="3200" b="1" i="1" dirty="0">
                <a:solidFill>
                  <a:srgbClr val="FFFF00"/>
                </a:solidFill>
                <a:latin typeface="TH SarabunIT๙" pitchFamily="34" charset="-34"/>
                <a:cs typeface="TH SarabunIT๙" pitchFamily="34" charset="-34"/>
              </a:rPr>
              <a:t>ปฏิญญาสำนักงานเขตพื้นที่การศึกษาสุจริต </a:t>
            </a:r>
            <a:endParaRPr lang="th-TH" sz="3200" b="1" i="1" dirty="0" smtClean="0">
              <a:solidFill>
                <a:srgbClr val="FFFF00"/>
              </a:solidFill>
              <a:latin typeface="TH SarabunIT๙" pitchFamily="34" charset="-34"/>
              <a:cs typeface="TH SarabunIT๙" pitchFamily="34" charset="-34"/>
            </a:endParaRPr>
          </a:p>
          <a:p>
            <a:pPr algn="ctr"/>
            <a:r>
              <a:rPr lang="en-US" sz="3200" b="1" dirty="0" smtClean="0">
                <a:solidFill>
                  <a:srgbClr val="FFFF00"/>
                </a:solidFill>
                <a:latin typeface="TH SarabunIT๙" pitchFamily="34" charset="-34"/>
                <a:cs typeface="TH SarabunIT๙" pitchFamily="34" charset="-34"/>
              </a:rPr>
              <a:t>Upright </a:t>
            </a:r>
            <a:r>
              <a:rPr lang="en-US" sz="3200" b="1" dirty="0">
                <a:solidFill>
                  <a:srgbClr val="FFFF00"/>
                </a:solidFill>
                <a:latin typeface="TH SarabunIT๙" pitchFamily="34" charset="-34"/>
                <a:cs typeface="TH SarabunIT๙" pitchFamily="34" charset="-34"/>
              </a:rPr>
              <a:t>Education Office Service Area </a:t>
            </a:r>
            <a:r>
              <a:rPr lang="en-US" sz="3200" b="1" dirty="0" smtClean="0">
                <a:solidFill>
                  <a:srgbClr val="FFFF00"/>
                </a:solidFill>
                <a:latin typeface="TH SarabunIT๙" pitchFamily="34" charset="-34"/>
                <a:cs typeface="TH SarabunIT๙" pitchFamily="34" charset="-34"/>
              </a:rPr>
              <a:t>32 Declaration</a:t>
            </a:r>
            <a:endParaRPr lang="en-US" altLang="th-TH" sz="3200" dirty="0">
              <a:solidFill>
                <a:srgbClr val="FFFF00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pic>
        <p:nvPicPr>
          <p:cNvPr id="16" name="Picture 10" descr="http://www.secondary11.go.th/e-activity/activitypic/48/maxr25570804_143343_778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417513">
            <a:off x="138212" y="164082"/>
            <a:ext cx="1189065" cy="1189065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6" descr="http://www.govesite.com/uploads/2014071220483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805264"/>
            <a:ext cx="775365" cy="7854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สี่เหลี่ยมผืนผ้า 10"/>
          <p:cNvSpPr/>
          <p:nvPr/>
        </p:nvSpPr>
        <p:spPr>
          <a:xfrm>
            <a:off x="971600" y="1556792"/>
            <a:ext cx="7591677" cy="4604774"/>
          </a:xfrm>
          <a:prstGeom prst="rect">
            <a:avLst/>
          </a:prstGeom>
        </p:spPr>
        <p:txBody>
          <a:bodyPr wrap="square" lIns="79681" tIns="39840" rIns="79681" bIns="39840">
            <a:spAutoFit/>
          </a:bodyPr>
          <a:lstStyle/>
          <a:p>
            <a:pPr algn="ctr">
              <a:defRPr/>
            </a:pPr>
            <a:r>
              <a:rPr lang="th-TH" b="1" i="1" dirty="0">
                <a:latin typeface="TH SarabunPSK" pitchFamily="34" charset="-34"/>
                <a:cs typeface="TH SarabunPSK" pitchFamily="34" charset="-34"/>
              </a:rPr>
              <a:t>คณะผู้บริหาร</a:t>
            </a:r>
            <a:r>
              <a:rPr lang="th-TH" b="1" i="1" dirty="0" smtClean="0">
                <a:latin typeface="TH SarabunPSK" pitchFamily="34" charset="-34"/>
                <a:cs typeface="TH SarabunPSK" pitchFamily="34" charset="-34"/>
              </a:rPr>
              <a:t>การศึกษา  ครู </a:t>
            </a:r>
            <a:r>
              <a:rPr lang="th-TH" b="1" i="1" dirty="0">
                <a:latin typeface="TH SarabunPSK" pitchFamily="34" charset="-34"/>
                <a:cs typeface="TH SarabunPSK" pitchFamily="34" charset="-34"/>
              </a:rPr>
              <a:t>และบุคลากรทางการศึกษาทุก</a:t>
            </a:r>
            <a:r>
              <a:rPr lang="th-TH" b="1" i="1" dirty="0" smtClean="0">
                <a:latin typeface="TH SarabunPSK" pitchFamily="34" charset="-34"/>
                <a:cs typeface="TH SarabunPSK" pitchFamily="34" charset="-34"/>
              </a:rPr>
              <a:t>คน </a:t>
            </a:r>
            <a:endParaRPr lang="en-US" dirty="0">
              <a:latin typeface="TH SarabunPSK" pitchFamily="34" charset="-34"/>
              <a:cs typeface="TH SarabunPSK" pitchFamily="34" charset="-34"/>
            </a:endParaRPr>
          </a:p>
          <a:p>
            <a:pPr algn="ctr">
              <a:defRPr/>
            </a:pPr>
            <a:r>
              <a:rPr lang="th-TH" b="1" i="1" dirty="0">
                <a:latin typeface="TH SarabunPSK" pitchFamily="34" charset="-34"/>
                <a:cs typeface="TH SarabunPSK" pitchFamily="34" charset="-34"/>
              </a:rPr>
              <a:t>ขอให้คำมั่นสัญญาต่อ</a:t>
            </a:r>
            <a:r>
              <a:rPr lang="th-TH" b="1" i="1" dirty="0" smtClean="0">
                <a:latin typeface="TH SarabunPSK" pitchFamily="34" charset="-34"/>
                <a:cs typeface="TH SarabunPSK" pitchFamily="34" charset="-34"/>
              </a:rPr>
              <a:t>พันธกรณี   ใน</a:t>
            </a:r>
            <a:r>
              <a:rPr lang="th-TH" b="1" i="1" dirty="0">
                <a:latin typeface="TH SarabunPSK" pitchFamily="34" charset="-34"/>
                <a:cs typeface="TH SarabunPSK" pitchFamily="34" charset="-34"/>
              </a:rPr>
              <a:t>การต่อต้านการทุจริตทุก</a:t>
            </a:r>
            <a:r>
              <a:rPr lang="th-TH" b="1" i="1" dirty="0" smtClean="0">
                <a:latin typeface="TH SarabunPSK" pitchFamily="34" charset="-34"/>
                <a:cs typeface="TH SarabunPSK" pitchFamily="34" charset="-34"/>
              </a:rPr>
              <a:t>รูปแบบ</a:t>
            </a:r>
            <a:endParaRPr lang="en-US" dirty="0">
              <a:latin typeface="TH SarabunPSK" pitchFamily="34" charset="-34"/>
              <a:cs typeface="TH SarabunPSK" pitchFamily="34" charset="-34"/>
            </a:endParaRPr>
          </a:p>
          <a:p>
            <a:pPr algn="ctr">
              <a:defRPr/>
            </a:pPr>
            <a:r>
              <a:rPr lang="th-TH" b="1" i="1" dirty="0">
                <a:latin typeface="TH SarabunPSK" pitchFamily="34" charset="-34"/>
                <a:cs typeface="TH SarabunPSK" pitchFamily="34" charset="-34"/>
              </a:rPr>
              <a:t>ด้วยการขับเคลื่อน</a:t>
            </a:r>
            <a:r>
              <a:rPr lang="th-TH" b="1" i="1" dirty="0" smtClean="0">
                <a:latin typeface="TH SarabunPSK" pitchFamily="34" charset="-34"/>
                <a:cs typeface="TH SarabunPSK" pitchFamily="34" charset="-34"/>
              </a:rPr>
              <a:t>โครงการ  เสริมสร้าง</a:t>
            </a:r>
            <a:r>
              <a:rPr lang="th-TH" b="1" i="1" dirty="0">
                <a:latin typeface="TH SarabunPSK" pitchFamily="34" charset="-34"/>
                <a:cs typeface="TH SarabunPSK" pitchFamily="34" charset="-34"/>
              </a:rPr>
              <a:t>คุณธรรมจริยธรรมและ</a:t>
            </a:r>
            <a:r>
              <a:rPr lang="th-TH" b="1" i="1" dirty="0" err="1">
                <a:latin typeface="TH SarabunPSK" pitchFamily="34" charset="-34"/>
                <a:cs typeface="TH SarabunPSK" pitchFamily="34" charset="-34"/>
              </a:rPr>
              <a:t>ธรรมาภิ</a:t>
            </a:r>
            <a:r>
              <a:rPr lang="th-TH" b="1" i="1" dirty="0" smtClean="0">
                <a:latin typeface="TH SarabunPSK" pitchFamily="34" charset="-34"/>
                <a:cs typeface="TH SarabunPSK" pitchFamily="34" charset="-34"/>
              </a:rPr>
              <a:t>บาล</a:t>
            </a:r>
            <a:endParaRPr lang="en-US" dirty="0">
              <a:latin typeface="TH SarabunPSK" pitchFamily="34" charset="-34"/>
              <a:cs typeface="TH SarabunPSK" pitchFamily="34" charset="-34"/>
            </a:endParaRPr>
          </a:p>
          <a:p>
            <a:pPr algn="ctr">
              <a:defRPr/>
            </a:pPr>
            <a:r>
              <a:rPr lang="th-TH" b="1" i="1" dirty="0">
                <a:latin typeface="TH SarabunPSK" pitchFamily="34" charset="-34"/>
                <a:cs typeface="TH SarabunPSK" pitchFamily="34" charset="-34"/>
              </a:rPr>
              <a:t>ในเขตพื้นที่การศึกษา </a:t>
            </a:r>
            <a:r>
              <a:rPr lang="th-TH" b="1" i="1" dirty="0" smtClean="0">
                <a:latin typeface="TH SarabunPSK" pitchFamily="34" charset="-34"/>
                <a:cs typeface="TH SarabunPSK" pitchFamily="34" charset="-34"/>
              </a:rPr>
              <a:t>ดังนี้</a:t>
            </a:r>
            <a:endParaRPr lang="en-US" dirty="0">
              <a:latin typeface="TH SarabunPSK" pitchFamily="34" charset="-34"/>
              <a:cs typeface="TH SarabunPSK" pitchFamily="34" charset="-34"/>
            </a:endParaRPr>
          </a:p>
          <a:p>
            <a:pPr marL="361950" indent="-361950">
              <a:defRPr/>
            </a:pPr>
            <a:r>
              <a:rPr lang="th-TH" b="1" dirty="0">
                <a:solidFill>
                  <a:srgbClr val="FFFF00"/>
                </a:solidFill>
                <a:latin typeface="TH SarabunPSK" pitchFamily="34" charset="-34"/>
                <a:cs typeface="TH SarabunPSK" pitchFamily="34" charset="-34"/>
              </a:rPr>
              <a:t>1. </a:t>
            </a:r>
            <a:r>
              <a:rPr lang="th-TH" b="1" dirty="0" smtClean="0">
                <a:solidFill>
                  <a:srgbClr val="FFFF00"/>
                </a:solidFill>
                <a:latin typeface="TH SarabunPSK" pitchFamily="34" charset="-34"/>
                <a:cs typeface="TH SarabunPSK" pitchFamily="34" charset="-34"/>
              </a:rPr>
              <a:t> 	เรา</a:t>
            </a:r>
            <a:r>
              <a:rPr lang="th-TH" b="1" dirty="0">
                <a:solidFill>
                  <a:srgbClr val="FFFF00"/>
                </a:solidFill>
                <a:latin typeface="TH SarabunPSK" pitchFamily="34" charset="-34"/>
                <a:cs typeface="TH SarabunPSK" pitchFamily="34" charset="-34"/>
              </a:rPr>
              <a:t>จะร่วมป้องกันและต่อต้านการทุจริตทุก</a:t>
            </a:r>
            <a:r>
              <a:rPr lang="th-TH" b="1" dirty="0" smtClean="0">
                <a:solidFill>
                  <a:srgbClr val="FFFF00"/>
                </a:solidFill>
                <a:latin typeface="TH SarabunPSK" pitchFamily="34" charset="-34"/>
                <a:cs typeface="TH SarabunPSK" pitchFamily="34" charset="-34"/>
              </a:rPr>
              <a:t>รูปแบบ</a:t>
            </a:r>
            <a:endParaRPr lang="en-US" b="1" dirty="0">
              <a:solidFill>
                <a:srgbClr val="FFFF00"/>
              </a:solidFill>
              <a:latin typeface="TH SarabunPSK" pitchFamily="34" charset="-34"/>
              <a:cs typeface="TH SarabunPSK" pitchFamily="34" charset="-34"/>
            </a:endParaRPr>
          </a:p>
          <a:p>
            <a:pPr marL="361950" indent="-361950">
              <a:defRPr/>
            </a:pPr>
            <a:r>
              <a:rPr lang="th-TH" b="1" dirty="0" smtClean="0">
                <a:solidFill>
                  <a:srgbClr val="FFFF00"/>
                </a:solidFill>
                <a:latin typeface="TH SarabunPSK" pitchFamily="34" charset="-34"/>
                <a:cs typeface="TH SarabunPSK" pitchFamily="34" charset="-34"/>
              </a:rPr>
              <a:t>2.  	เรา</a:t>
            </a:r>
            <a:r>
              <a:rPr lang="th-TH" b="1" dirty="0">
                <a:solidFill>
                  <a:srgbClr val="FFFF00"/>
                </a:solidFill>
                <a:latin typeface="TH SarabunPSK" pitchFamily="34" charset="-34"/>
                <a:cs typeface="TH SarabunPSK" pitchFamily="34" charset="-34"/>
              </a:rPr>
              <a:t>จะปลูกฝังค่านิยมความซื่อสัตย์</a:t>
            </a:r>
            <a:r>
              <a:rPr lang="th-TH" b="1" dirty="0" smtClean="0">
                <a:solidFill>
                  <a:srgbClr val="FFFF00"/>
                </a:solidFill>
                <a:latin typeface="TH SarabunPSK" pitchFamily="34" charset="-34"/>
                <a:cs typeface="TH SarabunPSK" pitchFamily="34" charset="-34"/>
              </a:rPr>
              <a:t>สุจริต  </a:t>
            </a:r>
            <a:r>
              <a:rPr lang="th-TH" b="1" dirty="0">
                <a:solidFill>
                  <a:srgbClr val="FFFF00"/>
                </a:solidFill>
                <a:latin typeface="TH SarabunPSK" pitchFamily="34" charset="-34"/>
                <a:cs typeface="TH SarabunPSK" pitchFamily="34" charset="-34"/>
              </a:rPr>
              <a:t>ให้เป็นวิถี</a:t>
            </a:r>
            <a:r>
              <a:rPr lang="th-TH" b="1" dirty="0" smtClean="0">
                <a:solidFill>
                  <a:srgbClr val="FFFF00"/>
                </a:solidFill>
                <a:latin typeface="TH SarabunPSK" pitchFamily="34" charset="-34"/>
                <a:cs typeface="TH SarabunPSK" pitchFamily="34" charset="-34"/>
              </a:rPr>
              <a:t>ชีวิต </a:t>
            </a:r>
          </a:p>
          <a:p>
            <a:pPr marL="361950" indent="-361950">
              <a:defRPr/>
            </a:pPr>
            <a:r>
              <a:rPr lang="th-TH" b="1" dirty="0" smtClean="0">
                <a:solidFill>
                  <a:srgbClr val="FFFF00"/>
                </a:solidFill>
                <a:latin typeface="TH SarabunPSK" pitchFamily="34" charset="-34"/>
                <a:cs typeface="TH SarabunPSK" pitchFamily="34" charset="-34"/>
              </a:rPr>
              <a:t>     ในสำนักงานเขต</a:t>
            </a:r>
            <a:r>
              <a:rPr lang="th-TH" b="1" dirty="0">
                <a:solidFill>
                  <a:srgbClr val="FFFF00"/>
                </a:solidFill>
                <a:latin typeface="TH SarabunPSK" pitchFamily="34" charset="-34"/>
                <a:cs typeface="TH SarabunPSK" pitchFamily="34" charset="-34"/>
              </a:rPr>
              <a:t>พื้นที่</a:t>
            </a:r>
            <a:r>
              <a:rPr lang="th-TH" b="1" dirty="0" smtClean="0">
                <a:solidFill>
                  <a:srgbClr val="FFFF00"/>
                </a:solidFill>
                <a:latin typeface="TH SarabunPSK" pitchFamily="34" charset="-34"/>
                <a:cs typeface="TH SarabunPSK" pitchFamily="34" charset="-34"/>
              </a:rPr>
              <a:t>การศึกษา  สถานศึกษา  สังคมและชุมชน</a:t>
            </a:r>
            <a:endParaRPr lang="en-US" b="1" dirty="0">
              <a:solidFill>
                <a:srgbClr val="FFFF00"/>
              </a:solidFill>
              <a:latin typeface="TH SarabunPSK" pitchFamily="34" charset="-34"/>
              <a:cs typeface="TH SarabunPSK" pitchFamily="34" charset="-34"/>
            </a:endParaRPr>
          </a:p>
          <a:p>
            <a:pPr marL="361950" lvl="1" indent="-361950">
              <a:buAutoNum type="arabicPeriod" startAt="3"/>
              <a:defRPr/>
            </a:pPr>
            <a:r>
              <a:rPr lang="th-TH" b="1" dirty="0" smtClean="0">
                <a:solidFill>
                  <a:srgbClr val="FFFF00"/>
                </a:solidFill>
                <a:latin typeface="TH SarabunPSK" pitchFamily="34" charset="-34"/>
                <a:cs typeface="TH SarabunPSK" pitchFamily="34" charset="-34"/>
              </a:rPr>
              <a:t>เรา</a:t>
            </a:r>
            <a:r>
              <a:rPr lang="th-TH" b="1" dirty="0">
                <a:solidFill>
                  <a:srgbClr val="FFFF00"/>
                </a:solidFill>
                <a:latin typeface="TH SarabunPSK" pitchFamily="34" charset="-34"/>
                <a:cs typeface="TH SarabunPSK" pitchFamily="34" charset="-34"/>
              </a:rPr>
              <a:t>จะสร้างเครือข่ายความซื่อสัตย์</a:t>
            </a:r>
            <a:r>
              <a:rPr lang="th-TH" b="1" dirty="0" smtClean="0">
                <a:solidFill>
                  <a:srgbClr val="FFFF00"/>
                </a:solidFill>
                <a:latin typeface="TH SarabunPSK" pitchFamily="34" charset="-34"/>
                <a:cs typeface="TH SarabunPSK" pitchFamily="34" charset="-34"/>
              </a:rPr>
              <a:t>สุจริต  </a:t>
            </a:r>
            <a:r>
              <a:rPr lang="th-TH" b="1" dirty="0">
                <a:solidFill>
                  <a:srgbClr val="FFFF00"/>
                </a:solidFill>
                <a:latin typeface="TH SarabunPSK" pitchFamily="34" charset="-34"/>
                <a:cs typeface="TH SarabunPSK" pitchFamily="34" charset="-34"/>
              </a:rPr>
              <a:t>ระหว่างสถานศึกษา </a:t>
            </a:r>
            <a:r>
              <a:rPr lang="th-TH" b="1" dirty="0" smtClean="0">
                <a:solidFill>
                  <a:srgbClr val="FFFF00"/>
                </a:solidFill>
                <a:latin typeface="TH SarabunPSK" pitchFamily="34" charset="-34"/>
                <a:cs typeface="TH SarabunPSK" pitchFamily="34" charset="-34"/>
              </a:rPr>
              <a:t> </a:t>
            </a:r>
          </a:p>
          <a:p>
            <a:pPr marL="0" lvl="1" indent="361950">
              <a:defRPr/>
            </a:pPr>
            <a:r>
              <a:rPr lang="th-TH" b="1" dirty="0" smtClean="0">
                <a:solidFill>
                  <a:srgbClr val="FFFF00"/>
                </a:solidFill>
                <a:latin typeface="TH SarabunPSK" pitchFamily="34" charset="-34"/>
                <a:cs typeface="TH SarabunPSK" pitchFamily="34" charset="-34"/>
              </a:rPr>
              <a:t>องค์กร และ</a:t>
            </a:r>
            <a:r>
              <a:rPr lang="th-TH" b="1" dirty="0">
                <a:solidFill>
                  <a:srgbClr val="FFFF00"/>
                </a:solidFill>
                <a:latin typeface="TH SarabunPSK" pitchFamily="34" charset="-34"/>
                <a:cs typeface="TH SarabunPSK" pitchFamily="34" charset="-34"/>
              </a:rPr>
              <a:t>หน่วยงานที่เกี่ยวข้อง </a:t>
            </a:r>
            <a:r>
              <a:rPr lang="th-TH" b="1" dirty="0" smtClean="0">
                <a:solidFill>
                  <a:srgbClr val="FFFF00"/>
                </a:solidFill>
                <a:latin typeface="TH SarabunPSK" pitchFamily="34" charset="-34"/>
                <a:cs typeface="TH SarabunPSK" pitchFamily="34" charset="-34"/>
              </a:rPr>
              <a:t> ให้</a:t>
            </a:r>
            <a:r>
              <a:rPr lang="th-TH" b="1" dirty="0">
                <a:solidFill>
                  <a:srgbClr val="FFFF00"/>
                </a:solidFill>
                <a:latin typeface="TH SarabunPSK" pitchFamily="34" charset="-34"/>
                <a:cs typeface="TH SarabunPSK" pitchFamily="34" charset="-34"/>
              </a:rPr>
              <a:t>เป็นรูปธรรมและมีความ</a:t>
            </a:r>
            <a:r>
              <a:rPr lang="th-TH" b="1" dirty="0" smtClean="0">
                <a:solidFill>
                  <a:srgbClr val="FFFF00"/>
                </a:solidFill>
                <a:latin typeface="TH SarabunPSK" pitchFamily="34" charset="-34"/>
                <a:cs typeface="TH SarabunPSK" pitchFamily="34" charset="-34"/>
              </a:rPr>
              <a:t>ยั่งยืน</a:t>
            </a:r>
          </a:p>
          <a:p>
            <a:pPr marL="514350" indent="-514350">
              <a:buAutoNum type="arabicPeriod" startAt="3"/>
              <a:defRPr/>
            </a:pPr>
            <a:endParaRPr lang="en-US" sz="1000" b="1" dirty="0">
              <a:solidFill>
                <a:srgbClr val="FFFF00"/>
              </a:solidFill>
              <a:latin typeface="TH SarabunPSK" pitchFamily="34" charset="-34"/>
              <a:cs typeface="TH SarabunPSK" pitchFamily="34" charset="-34"/>
            </a:endParaRPr>
          </a:p>
          <a:p>
            <a:pPr algn="ctr">
              <a:defRPr/>
            </a:pPr>
            <a:r>
              <a:rPr lang="th-TH" b="1" i="1" dirty="0" smtClean="0">
                <a:latin typeface="TH SarabunPSK" pitchFamily="34" charset="-34"/>
                <a:cs typeface="TH SarabunPSK" pitchFamily="34" charset="-34"/>
              </a:rPr>
              <a:t>ทั้งนี้  เพื่อ</a:t>
            </a:r>
            <a:r>
              <a:rPr lang="th-TH" b="1" i="1" dirty="0">
                <a:latin typeface="TH SarabunPSK" pitchFamily="34" charset="-34"/>
                <a:cs typeface="TH SarabunPSK" pitchFamily="34" charset="-34"/>
              </a:rPr>
              <a:t>ธำรงชาติ</a:t>
            </a:r>
            <a:r>
              <a:rPr lang="th-TH" b="1" i="1" dirty="0" smtClean="0">
                <a:latin typeface="TH SarabunPSK" pitchFamily="34" charset="-34"/>
                <a:cs typeface="TH SarabunPSK" pitchFamily="34" charset="-34"/>
              </a:rPr>
              <a:t>ไทย </a:t>
            </a:r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b="1" i="1" dirty="0" smtClean="0">
                <a:latin typeface="TH SarabunPSK" pitchFamily="34" charset="-34"/>
                <a:cs typeface="TH SarabunPSK" pitchFamily="34" charset="-34"/>
              </a:rPr>
              <a:t>ให้</a:t>
            </a:r>
            <a:r>
              <a:rPr lang="th-TH" b="1" i="1" dirty="0">
                <a:latin typeface="TH SarabunPSK" pitchFamily="34" charset="-34"/>
                <a:cs typeface="TH SarabunPSK" pitchFamily="34" charset="-34"/>
              </a:rPr>
              <a:t>สถิตเสถียร</a:t>
            </a:r>
            <a:r>
              <a:rPr lang="th-TH" b="1" i="1" dirty="0" smtClean="0">
                <a:latin typeface="TH SarabunPSK" pitchFamily="34" charset="-34"/>
                <a:cs typeface="TH SarabunPSK" pitchFamily="34" charset="-34"/>
              </a:rPr>
              <a:t>สถาพร </a:t>
            </a:r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b="1" i="1" dirty="0" smtClean="0">
                <a:latin typeface="TH SarabunPSK" pitchFamily="34" charset="-34"/>
                <a:cs typeface="TH SarabunPSK" pitchFamily="34" charset="-34"/>
              </a:rPr>
              <a:t>ตลอดจิรัฐิติกาล</a:t>
            </a:r>
            <a:endParaRPr lang="th-TH" b="1" dirty="0">
              <a:latin typeface="TH SarabunPSK" pitchFamily="34" charset="-34"/>
              <a:ea typeface="Calibri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948010139"/>
      </p:ext>
    </p:extLst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ชุดรูปแบบของ Office">
  <a:themeElements>
    <a:clrScheme name="เปอร์สเปคทีฟ">
      <a:dk1>
        <a:sysClr val="windowText" lastClr="000000"/>
      </a:dk1>
      <a:lt1>
        <a:sysClr val="window" lastClr="FFFFFF"/>
      </a:lt1>
      <a:dk2>
        <a:srgbClr val="283138"/>
      </a:dk2>
      <a:lt2>
        <a:srgbClr val="FF8600"/>
      </a:lt2>
      <a:accent1>
        <a:srgbClr val="838D9B"/>
      </a:accent1>
      <a:accent2>
        <a:srgbClr val="D2610C"/>
      </a:accent2>
      <a:accent3>
        <a:srgbClr val="80716A"/>
      </a:accent3>
      <a:accent4>
        <a:srgbClr val="94147C"/>
      </a:accent4>
      <a:accent5>
        <a:srgbClr val="5D5AD2"/>
      </a:accent5>
      <a:accent6>
        <a:srgbClr val="6F6C7D"/>
      </a:accent6>
      <a:hlink>
        <a:srgbClr val="6187E3"/>
      </a:hlink>
      <a:folHlink>
        <a:srgbClr val="7B8EB8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791</TotalTime>
  <Words>104</Words>
  <Application>Microsoft Office PowerPoint</Application>
  <PresentationFormat>นำเสนอทางหน้าจอ (4:3)</PresentationFormat>
  <Paragraphs>29</Paragraphs>
  <Slides>5</Slides>
  <Notes>0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5</vt:i4>
      </vt:variant>
    </vt:vector>
  </HeadingPairs>
  <TitlesOfParts>
    <vt:vector size="6" baseType="lpstr">
      <vt:lpstr>ชุดรูปแบบของ Office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คณะผู้บริหารและบุคลากร  สำนักงานเขตพื้นที่การศึกษามัธยมศึกษา เขต 24</dc:title>
  <dc:creator>user</dc:creator>
  <cp:lastModifiedBy>User</cp:lastModifiedBy>
  <cp:revision>57</cp:revision>
  <dcterms:created xsi:type="dcterms:W3CDTF">2015-03-22T17:55:01Z</dcterms:created>
  <dcterms:modified xsi:type="dcterms:W3CDTF">2015-10-23T01:59:13Z</dcterms:modified>
</cp:coreProperties>
</file>