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72" r:id="rId7"/>
    <p:sldId id="261" r:id="rId8"/>
    <p:sldId id="266" r:id="rId9"/>
    <p:sldId id="267" r:id="rId10"/>
    <p:sldId id="268" r:id="rId11"/>
    <p:sldId id="269" r:id="rId12"/>
    <p:sldId id="270" r:id="rId13"/>
    <p:sldId id="262" r:id="rId14"/>
    <p:sldId id="263" r:id="rId15"/>
    <p:sldId id="264" r:id="rId16"/>
    <p:sldId id="273" r:id="rId1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219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6550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28451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673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0738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3419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78605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7805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4513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5558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0602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8478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F841D-D1B5-4562-9440-6986703A442D}" type="datetimeFigureOut">
              <a:rPr lang="th-TH" smtClean="0"/>
              <a:t>20/10/58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E33EF-E863-408E-B533-05D7B15B1A8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6182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วงรี 1"/>
          <p:cNvSpPr/>
          <p:nvPr/>
        </p:nvSpPr>
        <p:spPr>
          <a:xfrm>
            <a:off x="1835696" y="4985881"/>
            <a:ext cx="5256584" cy="132343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745231" y="332656"/>
            <a:ext cx="78488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66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</a:t>
            </a:r>
          </a:p>
          <a:p>
            <a:pPr algn="ctr"/>
            <a:r>
              <a:rPr lang="th-TH" sz="66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</a:t>
            </a:r>
            <a:r>
              <a:rPr lang="th-TH" sz="66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</a:t>
            </a:r>
            <a:r>
              <a:rPr lang="th-TH" sz="66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</a:t>
            </a:r>
          </a:p>
          <a:p>
            <a:pPr algn="ctr"/>
            <a:r>
              <a:rPr lang="th-TH" sz="66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สู่</a:t>
            </a:r>
            <a:r>
              <a:rPr lang="th-TH" sz="66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ทักษะการเรียนรู้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33264" y="3356992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0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“ลดเวลาเรียน เพิ่มเวลารู้”</a:t>
            </a:r>
            <a:endParaRPr lang="th-TH" sz="80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11560" y="4985881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000" b="1" dirty="0" err="1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</a:t>
            </a:r>
            <a:r>
              <a:rPr lang="th-TH" sz="80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ม.๓๒</a:t>
            </a:r>
            <a:endParaRPr lang="th-TH" sz="8000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49678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745231" y="836712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96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วัตถุประสงค์</a:t>
            </a:r>
            <a:endParaRPr lang="th-TH" sz="9600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11560" y="2852936"/>
            <a:ext cx="78488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ยกระดับ</a:t>
            </a:r>
          </a:p>
          <a:p>
            <a:pPr algn="ctr"/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ผลสัมฤทธิ์ทางการเรียน</a:t>
            </a:r>
            <a:endParaRPr lang="th-TH" sz="88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16871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611560" y="2492896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0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“ลดเวลาเรียน เพิ่มเวลารู้”</a:t>
            </a:r>
            <a:endParaRPr lang="th-TH" sz="80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49678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611560" y="953433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0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ลดเวลาเรียน</a:t>
            </a:r>
            <a:endParaRPr lang="th-TH" sz="80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11560" y="3443516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96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“ลดเวลาในห้องเรียน”</a:t>
            </a:r>
            <a:endParaRPr lang="th-TH" sz="9600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49678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611560" y="1025441"/>
            <a:ext cx="7848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0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เพิ่มเวลารู้</a:t>
            </a:r>
            <a:endParaRPr lang="th-TH" sz="80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11560" y="3429000"/>
            <a:ext cx="78488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“เพิ่มเวลาการฝึกทักษะ”</a:t>
            </a:r>
            <a:endParaRPr lang="th-TH" sz="8800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49678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/>
          <p:cNvSpPr/>
          <p:nvPr/>
        </p:nvSpPr>
        <p:spPr>
          <a:xfrm>
            <a:off x="611560" y="2348880"/>
            <a:ext cx="7848872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3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</a:t>
            </a:r>
            <a:endParaRPr lang="th-TH" sz="13800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92087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11560" y="1882567"/>
            <a:ext cx="78488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72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๑. พัฒนา</a:t>
            </a:r>
            <a:r>
              <a:rPr lang="th-TH" sz="7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</a:t>
            </a:r>
            <a:r>
              <a:rPr lang="th-TH" sz="72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</a:t>
            </a:r>
          </a:p>
          <a:p>
            <a:pPr algn="ctr"/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ลดเวลาเรียน เพิ่มเวลารู้ </a:t>
            </a:r>
            <a:endParaRPr lang="th-TH" sz="8800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49678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11560" y="836712"/>
            <a:ext cx="784887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๒. </a:t>
            </a:r>
            <a:r>
              <a:rPr lang="th-TH" sz="88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</a:t>
            </a:r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รูปแบบ     </a:t>
            </a:r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88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จัดการ</a:t>
            </a:r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เรียนรู้</a:t>
            </a:r>
          </a:p>
          <a:p>
            <a:pPr algn="ctr"/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</a:t>
            </a:r>
            <a:r>
              <a:rPr lang="th-TH" sz="88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เน้น</a:t>
            </a:r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ทักษะการ</a:t>
            </a:r>
            <a:r>
              <a:rPr lang="th-TH" sz="88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เรียนรู้ของนักเรียน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3304310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11560" y="1852369"/>
            <a:ext cx="78488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๓. สังเกต</a:t>
            </a:r>
          </a:p>
          <a:p>
            <a:pPr algn="ctr"/>
            <a:r>
              <a:rPr lang="th-TH" sz="80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8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จัดการ</a:t>
            </a:r>
            <a:r>
              <a:rPr lang="th-TH" sz="80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เรียนรู้/การ</a:t>
            </a:r>
            <a:r>
              <a:rPr lang="th-TH" sz="8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สอน </a:t>
            </a:r>
          </a:p>
        </p:txBody>
      </p:sp>
    </p:spTree>
    <p:extLst>
      <p:ext uri="{BB962C8B-B14F-4D97-AF65-F5344CB8AC3E}">
        <p14:creationId xmlns:p14="http://schemas.microsoft.com/office/powerpoint/2010/main" val="2778462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11560" y="2558514"/>
            <a:ext cx="78488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๔. สัมภาษณ์</a:t>
            </a:r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403545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11560" y="2342490"/>
            <a:ext cx="78488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๕. สัมภาษณ์</a:t>
            </a:r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ครู</a:t>
            </a:r>
            <a:endParaRPr lang="th-TH" sz="88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54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11560" y="1412776"/>
            <a:ext cx="78488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๖. สัมภาษณ์</a:t>
            </a:r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ผู้ปกรอง</a:t>
            </a:r>
          </a:p>
          <a:p>
            <a:pPr algn="ctr"/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กรรมการสถานศึกษา</a:t>
            </a:r>
          </a:p>
          <a:p>
            <a:pPr algn="ctr"/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ผู้เกี่ยวข้องอื่น</a:t>
            </a:r>
            <a:endParaRPr lang="th-TH" sz="88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54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611560" y="1340768"/>
            <a:ext cx="78488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รายวิชา</a:t>
            </a:r>
          </a:p>
          <a:p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พื้นฐาน   /   </a:t>
            </a:r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เพิ่มเติม</a:t>
            </a:r>
          </a:p>
          <a:p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sz="8800" b="1" dirty="0" err="1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ตชว</a:t>
            </a:r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      (</a:t>
            </a:r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 กรร.</a:t>
            </a:r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88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4967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683568" y="2630522"/>
            <a:ext cx="78488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รายวิชา</a:t>
            </a:r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เพิ่มเติม</a:t>
            </a:r>
          </a:p>
        </p:txBody>
      </p:sp>
    </p:spTree>
    <p:extLst>
      <p:ext uri="{BB962C8B-B14F-4D97-AF65-F5344CB8AC3E}">
        <p14:creationId xmlns:p14="http://schemas.microsoft.com/office/powerpoint/2010/main" val="424967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765767" y="2244928"/>
            <a:ext cx="812671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725488"/>
            <a:r>
              <a:rPr lang="en-US" sz="5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5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</a:t>
            </a:r>
            <a:r>
              <a:rPr lang="th-TH" sz="5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ต่อยอดองค์ความรู้ ทักษะ/กระบวนการ คุณลักษณะอันพึงประสงค์ </a:t>
            </a:r>
            <a:endParaRPr lang="en-US" sz="5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indent="725488"/>
            <a:r>
              <a:rPr lang="en-US" sz="54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en-US" sz="54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54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 </a:t>
            </a:r>
            <a:r>
              <a:rPr lang="en-US" sz="54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</a:t>
            </a:r>
            <a:r>
              <a:rPr lang="th-TH" sz="54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ผลการเรียนรู้</a:t>
            </a:r>
            <a:r>
              <a:rPr lang="en-US" sz="54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” </a:t>
            </a:r>
            <a:r>
              <a:rPr lang="th-TH" sz="54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ขึ้นใหม่ </a:t>
            </a:r>
            <a:r>
              <a:rPr lang="th-TH" sz="54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โดย</a:t>
            </a:r>
            <a:r>
              <a:rPr lang="th-TH" sz="54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ไม่อิงสาระและมาตรฐานการเรียนรู้</a:t>
            </a:r>
            <a:r>
              <a:rPr lang="th-TH" sz="54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ใด</a:t>
            </a:r>
            <a:endParaRPr lang="th-TH" sz="5400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611560" y="542290"/>
            <a:ext cx="78488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88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กำหนดผลการเรียนรู้</a:t>
            </a:r>
          </a:p>
        </p:txBody>
      </p:sp>
    </p:spTree>
    <p:extLst>
      <p:ext uri="{BB962C8B-B14F-4D97-AF65-F5344CB8AC3E}">
        <p14:creationId xmlns:p14="http://schemas.microsoft.com/office/powerpoint/2010/main" val="424967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539552" y="365755"/>
            <a:ext cx="784887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66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เขียนคำอธิบายรายวิชา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139011"/>
              </p:ext>
            </p:extLst>
          </p:nvPr>
        </p:nvGraphicFramePr>
        <p:xfrm>
          <a:off x="539552" y="1623784"/>
          <a:ext cx="8064896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5552"/>
                <a:gridCol w="6509344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4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ส่วนที่ </a:t>
                      </a:r>
                      <a:r>
                        <a:rPr lang="en-US" sz="4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4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4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เป็นส่วนที่แสดงข้อมูลทั่วไปของรายวิชา 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4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ส่วนที่ </a:t>
                      </a:r>
                      <a:r>
                        <a:rPr lang="en-US" sz="4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th-TH" sz="4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4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เป็นส่วนที่แสดงขอบข่ายเนื้อหาสาระ                  องค์ความรู้  ทักษะ/กระบวนการ        คุณลักษณะอันพึงประสงค์    หรือ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4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เรียนรู้อะไร</a:t>
                      </a:r>
                      <a:r>
                        <a:rPr lang="th-TH" sz="4000" b="1" baseline="0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4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ปฏิบัติทักษะ / กระบวนการ หรือแสดงพฤติกรรมคุณลักษณะอังพึงประสงค์ใด 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4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ส่วนที่ </a:t>
                      </a:r>
                      <a:r>
                        <a:rPr lang="en-US" sz="4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4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4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เป็นส่วนที่ระบุรหัสตัวชี้วัด หรือผลการเรียนรู้</a:t>
                      </a:r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616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211</Words>
  <Application>Microsoft Office PowerPoint</Application>
  <PresentationFormat>นำเสนอทางหน้าจอ (4:3)</PresentationFormat>
  <Paragraphs>40</Paragraphs>
  <Slides>16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16</vt:i4>
      </vt:variant>
    </vt:vector>
  </HeadingPairs>
  <TitlesOfParts>
    <vt:vector size="17" baseType="lpstr"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User</cp:lastModifiedBy>
  <cp:revision>9</cp:revision>
  <dcterms:created xsi:type="dcterms:W3CDTF">2015-10-20T14:04:04Z</dcterms:created>
  <dcterms:modified xsi:type="dcterms:W3CDTF">2015-10-20T16:34:43Z</dcterms:modified>
</cp:coreProperties>
</file>